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0" r:id="rId1"/>
  </p:sldMasterIdLst>
  <p:notesMasterIdLst>
    <p:notesMasterId r:id="rId26"/>
  </p:notesMasterIdLst>
  <p:handoutMasterIdLst>
    <p:handoutMasterId r:id="rId27"/>
  </p:handoutMasterIdLst>
  <p:sldIdLst>
    <p:sldId id="455" r:id="rId2"/>
    <p:sldId id="481" r:id="rId3"/>
    <p:sldId id="482" r:id="rId4"/>
    <p:sldId id="459" r:id="rId5"/>
    <p:sldId id="498" r:id="rId6"/>
    <p:sldId id="499" r:id="rId7"/>
    <p:sldId id="484" r:id="rId8"/>
    <p:sldId id="485" r:id="rId9"/>
    <p:sldId id="486" r:id="rId10"/>
    <p:sldId id="487" r:id="rId11"/>
    <p:sldId id="488" r:id="rId12"/>
    <p:sldId id="500" r:id="rId13"/>
    <p:sldId id="489" r:id="rId14"/>
    <p:sldId id="490" r:id="rId15"/>
    <p:sldId id="468" r:id="rId16"/>
    <p:sldId id="471" r:id="rId17"/>
    <p:sldId id="472" r:id="rId18"/>
    <p:sldId id="473" r:id="rId19"/>
    <p:sldId id="497" r:id="rId20"/>
    <p:sldId id="493" r:id="rId21"/>
    <p:sldId id="494" r:id="rId22"/>
    <p:sldId id="495" r:id="rId23"/>
    <p:sldId id="496" r:id="rId24"/>
    <p:sldId id="453" r:id="rId25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tesh Gohil" initials="" lastIdx="3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B0810"/>
    <a:srgbClr val="FDBE24"/>
    <a:srgbClr val="FA661C"/>
    <a:srgbClr val="90BDDB"/>
    <a:srgbClr val="335FFA"/>
    <a:srgbClr val="349A97"/>
    <a:srgbClr val="2C92B6"/>
    <a:srgbClr val="489542"/>
    <a:srgbClr val="545454"/>
    <a:srgbClr val="759C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 snapToObjects="1" showGuides="1">
      <p:cViewPr varScale="1">
        <p:scale>
          <a:sx n="181" d="100"/>
          <a:sy n="181" d="100"/>
        </p:scale>
        <p:origin x="-128" y="-672"/>
      </p:cViewPr>
      <p:guideLst>
        <p:guide orient="horz" pos="307"/>
        <p:guide orient="horz" pos="3053"/>
        <p:guide pos="2741"/>
        <p:guide pos="2453"/>
        <p:guide pos="5558"/>
        <p:guide pos="399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14" d="100"/>
        <a:sy n="214" d="100"/>
      </p:scale>
      <p:origin x="0" y="44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handoutMaster" Target="handoutMasters/handoutMaster1.xml"/><Relationship Id="rId28" Type="http://schemas.openxmlformats.org/officeDocument/2006/relationships/printerSettings" Target="printerSettings/printerSettings1.bin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BB3B1C-6FFB-9442-A456-FE5FB8FA5493}" type="doc">
      <dgm:prSet loTypeId="urn:microsoft.com/office/officeart/2005/8/layout/hProcess11" loCatId="" qsTypeId="urn:microsoft.com/office/officeart/2005/8/quickstyle/simple4" qsCatId="simple" csTypeId="urn:microsoft.com/office/officeart/2005/8/colors/accent1_2" csCatId="accent1" phldr="1"/>
      <dgm:spPr/>
    </dgm:pt>
    <dgm:pt modelId="{784166C5-D845-0C47-AEB0-CF7A653F5D57}">
      <dgm:prSet phldrT="[Text]" custT="1"/>
      <dgm:spPr/>
      <dgm:t>
        <a:bodyPr/>
        <a:lstStyle/>
        <a:p>
          <a:r>
            <a:rPr lang="en-US" sz="1400" b="1" dirty="0" err="1" smtClean="0"/>
            <a:t>ipng</a:t>
          </a:r>
          <a:r>
            <a:rPr lang="en-US" sz="1400" b="1" dirty="0" smtClean="0"/>
            <a:t> WG</a:t>
          </a:r>
        </a:p>
        <a:p>
          <a:r>
            <a:rPr lang="en-US" sz="1400" b="1" dirty="0" smtClean="0"/>
            <a:t>(1994)</a:t>
          </a:r>
          <a:endParaRPr lang="en-US" sz="1400" b="1" dirty="0"/>
        </a:p>
      </dgm:t>
    </dgm:pt>
    <dgm:pt modelId="{DDB7113A-FE5A-CF41-A540-CD25A9BD2CE1}" type="parTrans" cxnId="{CF952B66-64AA-7D46-92DD-CB9596C6C051}">
      <dgm:prSet/>
      <dgm:spPr/>
      <dgm:t>
        <a:bodyPr/>
        <a:lstStyle/>
        <a:p>
          <a:endParaRPr lang="en-US"/>
        </a:p>
      </dgm:t>
    </dgm:pt>
    <dgm:pt modelId="{705BA4FB-81CB-B941-8A57-F2F8064F458C}" type="sibTrans" cxnId="{CF952B66-64AA-7D46-92DD-CB9596C6C051}">
      <dgm:prSet/>
      <dgm:spPr/>
      <dgm:t>
        <a:bodyPr/>
        <a:lstStyle/>
        <a:p>
          <a:endParaRPr lang="en-US"/>
        </a:p>
      </dgm:t>
    </dgm:pt>
    <dgm:pt modelId="{C2E65990-8999-664B-8149-787CBFB56DF4}">
      <dgm:prSet phldrT="[Text]" custT="1"/>
      <dgm:spPr/>
      <dgm:t>
        <a:bodyPr/>
        <a:lstStyle/>
        <a:p>
          <a:r>
            <a:rPr lang="en-US" sz="1400" b="1" dirty="0" smtClean="0"/>
            <a:t>Internet Protocol, Version 6 (IPv6) Specification</a:t>
          </a:r>
        </a:p>
        <a:p>
          <a:r>
            <a:rPr lang="en-US" sz="1400" b="1" dirty="0" smtClean="0"/>
            <a:t>(rfc1883 / 1995)</a:t>
          </a:r>
          <a:endParaRPr lang="en-US" sz="1400" b="1" dirty="0"/>
        </a:p>
      </dgm:t>
    </dgm:pt>
    <dgm:pt modelId="{5B2CEFA3-3F43-C64E-BDC2-6F2534EF2052}" type="parTrans" cxnId="{7E23BD11-8DC0-BE4C-895C-3F5CFE883B00}">
      <dgm:prSet/>
      <dgm:spPr/>
      <dgm:t>
        <a:bodyPr/>
        <a:lstStyle/>
        <a:p>
          <a:endParaRPr lang="en-US"/>
        </a:p>
      </dgm:t>
    </dgm:pt>
    <dgm:pt modelId="{CC5C0ADB-4586-584E-B043-4B5484F37125}" type="sibTrans" cxnId="{7E23BD11-8DC0-BE4C-895C-3F5CFE883B00}">
      <dgm:prSet/>
      <dgm:spPr/>
      <dgm:t>
        <a:bodyPr/>
        <a:lstStyle/>
        <a:p>
          <a:endParaRPr lang="en-US"/>
        </a:p>
      </dgm:t>
    </dgm:pt>
    <dgm:pt modelId="{6F9E9443-E024-D74F-9A0C-620120EF1061}">
      <dgm:prSet phldrT="[Text]" custT="1"/>
      <dgm:spPr/>
      <dgm:t>
        <a:bodyPr/>
        <a:lstStyle/>
        <a:p>
          <a:r>
            <a:rPr lang="en-US" sz="1400" b="1" dirty="0" smtClean="0"/>
            <a:t>ipv6 WG (2000)</a:t>
          </a:r>
          <a:endParaRPr lang="en-US" sz="1400" b="1" dirty="0"/>
        </a:p>
      </dgm:t>
    </dgm:pt>
    <dgm:pt modelId="{4125C8F7-664F-1A4F-8BB7-09E366CFFABE}" type="parTrans" cxnId="{0CBA15CD-90EE-8E49-BE1C-7CCA44894034}">
      <dgm:prSet/>
      <dgm:spPr/>
      <dgm:t>
        <a:bodyPr/>
        <a:lstStyle/>
        <a:p>
          <a:endParaRPr lang="en-US"/>
        </a:p>
      </dgm:t>
    </dgm:pt>
    <dgm:pt modelId="{58718102-7D6D-E044-BC68-AB57580BB5A0}" type="sibTrans" cxnId="{0CBA15CD-90EE-8E49-BE1C-7CCA44894034}">
      <dgm:prSet/>
      <dgm:spPr/>
      <dgm:t>
        <a:bodyPr/>
        <a:lstStyle/>
        <a:p>
          <a:endParaRPr lang="en-US"/>
        </a:p>
      </dgm:t>
    </dgm:pt>
    <dgm:pt modelId="{B44947DF-D276-2749-B5C2-A83C26BA7B8B}">
      <dgm:prSet phldrT="[Text]" custT="1"/>
      <dgm:spPr/>
      <dgm:t>
        <a:bodyPr/>
        <a:lstStyle/>
        <a:p>
          <a:r>
            <a:rPr lang="en-US" sz="1400" b="1" dirty="0" smtClean="0"/>
            <a:t>IPv6 as Draft Standard (rfc2460 / 1998)</a:t>
          </a:r>
          <a:endParaRPr lang="en-US" sz="1400" b="1" dirty="0"/>
        </a:p>
      </dgm:t>
    </dgm:pt>
    <dgm:pt modelId="{070F3205-A92C-C84D-BB7A-982FF3E033AC}" type="parTrans" cxnId="{954C8068-6780-6C45-BFC4-879264C77FDA}">
      <dgm:prSet/>
      <dgm:spPr/>
      <dgm:t>
        <a:bodyPr/>
        <a:lstStyle/>
        <a:p>
          <a:endParaRPr lang="en-US"/>
        </a:p>
      </dgm:t>
    </dgm:pt>
    <dgm:pt modelId="{5ED0EA9F-19E0-2B4F-A6FF-ABC121A57794}" type="sibTrans" cxnId="{954C8068-6780-6C45-BFC4-879264C77FDA}">
      <dgm:prSet/>
      <dgm:spPr/>
      <dgm:t>
        <a:bodyPr/>
        <a:lstStyle/>
        <a:p>
          <a:endParaRPr lang="en-US"/>
        </a:p>
      </dgm:t>
    </dgm:pt>
    <dgm:pt modelId="{591A30F4-8E7A-124F-9DA6-AB7019897F32}">
      <dgm:prSet phldrT="[Text]" custT="1"/>
      <dgm:spPr/>
      <dgm:t>
        <a:bodyPr/>
        <a:lstStyle/>
        <a:p>
          <a:r>
            <a:rPr lang="en-US" sz="1400" b="1" dirty="0" smtClean="0"/>
            <a:t>6man WG (2007)</a:t>
          </a:r>
          <a:endParaRPr lang="en-US" sz="1400" b="1" dirty="0"/>
        </a:p>
      </dgm:t>
    </dgm:pt>
    <dgm:pt modelId="{75766255-9349-BA41-BF8C-81DDD4784416}" type="parTrans" cxnId="{DD62870F-34D2-1149-B48F-CA80D1FA6C32}">
      <dgm:prSet/>
      <dgm:spPr/>
      <dgm:t>
        <a:bodyPr/>
        <a:lstStyle/>
        <a:p>
          <a:endParaRPr lang="en-US"/>
        </a:p>
      </dgm:t>
    </dgm:pt>
    <dgm:pt modelId="{D79CEBB4-DDC2-384A-997B-831C464A924C}" type="sibTrans" cxnId="{DD62870F-34D2-1149-B48F-CA80D1FA6C32}">
      <dgm:prSet/>
      <dgm:spPr/>
      <dgm:t>
        <a:bodyPr/>
        <a:lstStyle/>
        <a:p>
          <a:endParaRPr lang="en-US"/>
        </a:p>
      </dgm:t>
    </dgm:pt>
    <dgm:pt modelId="{CEF3160F-9732-7C46-9D2A-EAC7BFFFD5EA}">
      <dgm:prSet phldrT="[Text]" custT="1"/>
      <dgm:spPr/>
      <dgm:t>
        <a:bodyPr/>
        <a:lstStyle/>
        <a:p>
          <a:r>
            <a:rPr lang="en-US" sz="1400" b="1" dirty="0" smtClean="0"/>
            <a:t>v6ops WG (2002)</a:t>
          </a:r>
          <a:endParaRPr lang="en-US" sz="1400" b="1" dirty="0"/>
        </a:p>
      </dgm:t>
    </dgm:pt>
    <dgm:pt modelId="{5985B178-4CC5-9D47-982E-E361B97854B7}" type="parTrans" cxnId="{99D13EFA-1439-E64C-B72C-5031BFE35CB1}">
      <dgm:prSet/>
      <dgm:spPr/>
      <dgm:t>
        <a:bodyPr/>
        <a:lstStyle/>
        <a:p>
          <a:endParaRPr lang="en-US"/>
        </a:p>
      </dgm:t>
    </dgm:pt>
    <dgm:pt modelId="{9B5FE840-262E-E041-812B-7DEE81937F22}" type="sibTrans" cxnId="{99D13EFA-1439-E64C-B72C-5031BFE35CB1}">
      <dgm:prSet/>
      <dgm:spPr/>
      <dgm:t>
        <a:bodyPr/>
        <a:lstStyle/>
        <a:p>
          <a:endParaRPr lang="en-US"/>
        </a:p>
      </dgm:t>
    </dgm:pt>
    <dgm:pt modelId="{E80163C9-FA46-7E42-9CA3-A38CEC198876}" type="pres">
      <dgm:prSet presAssocID="{0ABB3B1C-6FFB-9442-A456-FE5FB8FA5493}" presName="Name0" presStyleCnt="0">
        <dgm:presLayoutVars>
          <dgm:dir/>
          <dgm:resizeHandles val="exact"/>
        </dgm:presLayoutVars>
      </dgm:prSet>
      <dgm:spPr/>
    </dgm:pt>
    <dgm:pt modelId="{C2568DEF-2753-FA46-974B-86859F3C0400}" type="pres">
      <dgm:prSet presAssocID="{0ABB3B1C-6FFB-9442-A456-FE5FB8FA5493}" presName="arrow" presStyleLbl="bgShp" presStyleIdx="0" presStyleCnt="1"/>
      <dgm:spPr/>
    </dgm:pt>
    <dgm:pt modelId="{ABAD1989-96E9-B444-9DDE-FD10C7E4026A}" type="pres">
      <dgm:prSet presAssocID="{0ABB3B1C-6FFB-9442-A456-FE5FB8FA5493}" presName="points" presStyleCnt="0"/>
      <dgm:spPr/>
    </dgm:pt>
    <dgm:pt modelId="{7CECB1BD-3D66-3A47-9B66-AE84C0DBEBEE}" type="pres">
      <dgm:prSet presAssocID="{784166C5-D845-0C47-AEB0-CF7A653F5D57}" presName="compositeA" presStyleCnt="0"/>
      <dgm:spPr/>
    </dgm:pt>
    <dgm:pt modelId="{D3898023-01C9-F64B-86F1-B4135651D225}" type="pres">
      <dgm:prSet presAssocID="{784166C5-D845-0C47-AEB0-CF7A653F5D57}" presName="textA" presStyleLbl="revTx" presStyleIdx="0" presStyleCnt="6" custScaleX="1647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AE1D4E-15A0-5849-B0E8-C621E75C724B}" type="pres">
      <dgm:prSet presAssocID="{784166C5-D845-0C47-AEB0-CF7A653F5D57}" presName="circleA" presStyleLbl="node1" presStyleIdx="0" presStyleCnt="6"/>
      <dgm:spPr/>
    </dgm:pt>
    <dgm:pt modelId="{79C214DC-AAA2-1B4D-AC8A-D7EB5DF4EB57}" type="pres">
      <dgm:prSet presAssocID="{784166C5-D845-0C47-AEB0-CF7A653F5D57}" presName="spaceA" presStyleCnt="0"/>
      <dgm:spPr/>
    </dgm:pt>
    <dgm:pt modelId="{04975F3D-FBAE-9E40-B1F3-739F6EB8B548}" type="pres">
      <dgm:prSet presAssocID="{705BA4FB-81CB-B941-8A57-F2F8064F458C}" presName="space" presStyleCnt="0"/>
      <dgm:spPr/>
    </dgm:pt>
    <dgm:pt modelId="{F4BFA593-1B43-A649-A517-D9F7EEC55FD6}" type="pres">
      <dgm:prSet presAssocID="{C2E65990-8999-664B-8149-787CBFB56DF4}" presName="compositeB" presStyleCnt="0"/>
      <dgm:spPr/>
    </dgm:pt>
    <dgm:pt modelId="{DF91D886-FE12-644D-AF73-2535B60207E5}" type="pres">
      <dgm:prSet presAssocID="{C2E65990-8999-664B-8149-787CBFB56DF4}" presName="textB" presStyleLbl="revTx" presStyleIdx="1" presStyleCnt="6" custScaleX="2859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D41D2C-5082-7C40-97A1-3A2632F26346}" type="pres">
      <dgm:prSet presAssocID="{C2E65990-8999-664B-8149-787CBFB56DF4}" presName="circleB" presStyleLbl="node1" presStyleIdx="1" presStyleCnt="6"/>
      <dgm:spPr/>
    </dgm:pt>
    <dgm:pt modelId="{C1448ED8-86D1-FA4B-8066-BB73973EF014}" type="pres">
      <dgm:prSet presAssocID="{C2E65990-8999-664B-8149-787CBFB56DF4}" presName="spaceB" presStyleCnt="0"/>
      <dgm:spPr/>
    </dgm:pt>
    <dgm:pt modelId="{F9F135F0-0937-6A47-8C72-1F98F8645D36}" type="pres">
      <dgm:prSet presAssocID="{CC5C0ADB-4586-584E-B043-4B5484F37125}" presName="space" presStyleCnt="0"/>
      <dgm:spPr/>
    </dgm:pt>
    <dgm:pt modelId="{0E735F30-BBE6-EE4F-A9EC-6CF641B30208}" type="pres">
      <dgm:prSet presAssocID="{B44947DF-D276-2749-B5C2-A83C26BA7B8B}" presName="compositeA" presStyleCnt="0"/>
      <dgm:spPr/>
    </dgm:pt>
    <dgm:pt modelId="{00590A42-A77C-424D-9103-256B885FB4DE}" type="pres">
      <dgm:prSet presAssocID="{B44947DF-D276-2749-B5C2-A83C26BA7B8B}" presName="textA" presStyleLbl="revTx" presStyleIdx="2" presStyleCnt="6" custScaleX="2464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39A7F5-6150-2445-9A0C-F604B497AA6A}" type="pres">
      <dgm:prSet presAssocID="{B44947DF-D276-2749-B5C2-A83C26BA7B8B}" presName="circleA" presStyleLbl="node1" presStyleIdx="2" presStyleCnt="6"/>
      <dgm:spPr/>
    </dgm:pt>
    <dgm:pt modelId="{F06D1F3D-9854-2544-B7BC-B20E259B7AD6}" type="pres">
      <dgm:prSet presAssocID="{B44947DF-D276-2749-B5C2-A83C26BA7B8B}" presName="spaceA" presStyleCnt="0"/>
      <dgm:spPr/>
    </dgm:pt>
    <dgm:pt modelId="{ED366387-9DB3-6B4C-AB99-1DA9E15A5C0E}" type="pres">
      <dgm:prSet presAssocID="{5ED0EA9F-19E0-2B4F-A6FF-ABC121A57794}" presName="space" presStyleCnt="0"/>
      <dgm:spPr/>
    </dgm:pt>
    <dgm:pt modelId="{2559A312-045A-4949-8C4A-9B8549FD8D3A}" type="pres">
      <dgm:prSet presAssocID="{6F9E9443-E024-D74F-9A0C-620120EF1061}" presName="compositeB" presStyleCnt="0"/>
      <dgm:spPr/>
    </dgm:pt>
    <dgm:pt modelId="{C06E3F3F-BA57-CA41-968C-1F6259B83EF2}" type="pres">
      <dgm:prSet presAssocID="{6F9E9443-E024-D74F-9A0C-620120EF1061}" presName="textB" presStyleLbl="revTx" presStyleIdx="3" presStyleCnt="6" custScaleX="2005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57E2E4-D00D-9146-BA0B-105D91558913}" type="pres">
      <dgm:prSet presAssocID="{6F9E9443-E024-D74F-9A0C-620120EF1061}" presName="circleB" presStyleLbl="node1" presStyleIdx="3" presStyleCnt="6"/>
      <dgm:spPr/>
    </dgm:pt>
    <dgm:pt modelId="{CBC07FB9-AAA3-9843-96F8-D236AA3BA3DF}" type="pres">
      <dgm:prSet presAssocID="{6F9E9443-E024-D74F-9A0C-620120EF1061}" presName="spaceB" presStyleCnt="0"/>
      <dgm:spPr/>
    </dgm:pt>
    <dgm:pt modelId="{EE14D432-94B6-C04F-8DD9-7CB7B3975BB5}" type="pres">
      <dgm:prSet presAssocID="{58718102-7D6D-E044-BC68-AB57580BB5A0}" presName="space" presStyleCnt="0"/>
      <dgm:spPr/>
    </dgm:pt>
    <dgm:pt modelId="{F6FF8AEE-3895-B846-819F-B64E88A3300F}" type="pres">
      <dgm:prSet presAssocID="{CEF3160F-9732-7C46-9D2A-EAC7BFFFD5EA}" presName="compositeA" presStyleCnt="0"/>
      <dgm:spPr/>
    </dgm:pt>
    <dgm:pt modelId="{A8ED66EC-A4CD-B144-B409-027AB8C06959}" type="pres">
      <dgm:prSet presAssocID="{CEF3160F-9732-7C46-9D2A-EAC7BFFFD5EA}" presName="textA" presStyleLbl="revTx" presStyleIdx="4" presStyleCnt="6" custScaleX="1538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4DF127-1188-F845-A38A-07BD7A76A063}" type="pres">
      <dgm:prSet presAssocID="{CEF3160F-9732-7C46-9D2A-EAC7BFFFD5EA}" presName="circleA" presStyleLbl="node1" presStyleIdx="4" presStyleCnt="6"/>
      <dgm:spPr/>
    </dgm:pt>
    <dgm:pt modelId="{D6F9D6E9-4E7D-FF4D-BFD2-3F8BF84C0DFE}" type="pres">
      <dgm:prSet presAssocID="{CEF3160F-9732-7C46-9D2A-EAC7BFFFD5EA}" presName="spaceA" presStyleCnt="0"/>
      <dgm:spPr/>
    </dgm:pt>
    <dgm:pt modelId="{B2459403-12F3-0445-8D08-95F8DAA0AC26}" type="pres">
      <dgm:prSet presAssocID="{9B5FE840-262E-E041-812B-7DEE81937F22}" presName="space" presStyleCnt="0"/>
      <dgm:spPr/>
    </dgm:pt>
    <dgm:pt modelId="{5E75BD0B-CDC8-9749-A62A-2171EC5D99BA}" type="pres">
      <dgm:prSet presAssocID="{591A30F4-8E7A-124F-9DA6-AB7019897F32}" presName="compositeB" presStyleCnt="0"/>
      <dgm:spPr/>
    </dgm:pt>
    <dgm:pt modelId="{FF6FC707-541C-CB46-BAAF-7FDB32DDEBD1}" type="pres">
      <dgm:prSet presAssocID="{591A30F4-8E7A-124F-9DA6-AB7019897F32}" presName="textB" presStyleLbl="revTx" presStyleIdx="5" presStyleCnt="6" custScaleX="1961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2AEB00-36AF-1444-8584-F7E32C851FF1}" type="pres">
      <dgm:prSet presAssocID="{591A30F4-8E7A-124F-9DA6-AB7019897F32}" presName="circleB" presStyleLbl="node1" presStyleIdx="5" presStyleCnt="6"/>
      <dgm:spPr/>
    </dgm:pt>
    <dgm:pt modelId="{1764E84D-9FAB-5C43-AADD-9255CE484C83}" type="pres">
      <dgm:prSet presAssocID="{591A30F4-8E7A-124F-9DA6-AB7019897F32}" presName="spaceB" presStyleCnt="0"/>
      <dgm:spPr/>
    </dgm:pt>
  </dgm:ptLst>
  <dgm:cxnLst>
    <dgm:cxn modelId="{B435EBAF-ADA5-0741-9A8F-5ECADF4F91DC}" type="presOf" srcId="{784166C5-D845-0C47-AEB0-CF7A653F5D57}" destId="{D3898023-01C9-F64B-86F1-B4135651D225}" srcOrd="0" destOrd="0" presId="urn:microsoft.com/office/officeart/2005/8/layout/hProcess11"/>
    <dgm:cxn modelId="{7E23BD11-8DC0-BE4C-895C-3F5CFE883B00}" srcId="{0ABB3B1C-6FFB-9442-A456-FE5FB8FA5493}" destId="{C2E65990-8999-664B-8149-787CBFB56DF4}" srcOrd="1" destOrd="0" parTransId="{5B2CEFA3-3F43-C64E-BDC2-6F2534EF2052}" sibTransId="{CC5C0ADB-4586-584E-B043-4B5484F37125}"/>
    <dgm:cxn modelId="{64D6C00A-A291-924E-9D9D-4F1C5B193EF0}" type="presOf" srcId="{B44947DF-D276-2749-B5C2-A83C26BA7B8B}" destId="{00590A42-A77C-424D-9103-256B885FB4DE}" srcOrd="0" destOrd="0" presId="urn:microsoft.com/office/officeart/2005/8/layout/hProcess11"/>
    <dgm:cxn modelId="{64AEE374-A852-2148-A16F-734CBBAEEBCC}" type="presOf" srcId="{CEF3160F-9732-7C46-9D2A-EAC7BFFFD5EA}" destId="{A8ED66EC-A4CD-B144-B409-027AB8C06959}" srcOrd="0" destOrd="0" presId="urn:microsoft.com/office/officeart/2005/8/layout/hProcess11"/>
    <dgm:cxn modelId="{0CBA15CD-90EE-8E49-BE1C-7CCA44894034}" srcId="{0ABB3B1C-6FFB-9442-A456-FE5FB8FA5493}" destId="{6F9E9443-E024-D74F-9A0C-620120EF1061}" srcOrd="3" destOrd="0" parTransId="{4125C8F7-664F-1A4F-8BB7-09E366CFFABE}" sibTransId="{58718102-7D6D-E044-BC68-AB57580BB5A0}"/>
    <dgm:cxn modelId="{85C86AA1-ED1A-574B-B874-FDF8F3A881FB}" type="presOf" srcId="{591A30F4-8E7A-124F-9DA6-AB7019897F32}" destId="{FF6FC707-541C-CB46-BAAF-7FDB32DDEBD1}" srcOrd="0" destOrd="0" presId="urn:microsoft.com/office/officeart/2005/8/layout/hProcess11"/>
    <dgm:cxn modelId="{74896967-C1D9-9345-8839-0D2FEB5F65C6}" type="presOf" srcId="{C2E65990-8999-664B-8149-787CBFB56DF4}" destId="{DF91D886-FE12-644D-AF73-2535B60207E5}" srcOrd="0" destOrd="0" presId="urn:microsoft.com/office/officeart/2005/8/layout/hProcess11"/>
    <dgm:cxn modelId="{DD62870F-34D2-1149-B48F-CA80D1FA6C32}" srcId="{0ABB3B1C-6FFB-9442-A456-FE5FB8FA5493}" destId="{591A30F4-8E7A-124F-9DA6-AB7019897F32}" srcOrd="5" destOrd="0" parTransId="{75766255-9349-BA41-BF8C-81DDD4784416}" sibTransId="{D79CEBB4-DDC2-384A-997B-831C464A924C}"/>
    <dgm:cxn modelId="{CF952B66-64AA-7D46-92DD-CB9596C6C051}" srcId="{0ABB3B1C-6FFB-9442-A456-FE5FB8FA5493}" destId="{784166C5-D845-0C47-AEB0-CF7A653F5D57}" srcOrd="0" destOrd="0" parTransId="{DDB7113A-FE5A-CF41-A540-CD25A9BD2CE1}" sibTransId="{705BA4FB-81CB-B941-8A57-F2F8064F458C}"/>
    <dgm:cxn modelId="{99D13EFA-1439-E64C-B72C-5031BFE35CB1}" srcId="{0ABB3B1C-6FFB-9442-A456-FE5FB8FA5493}" destId="{CEF3160F-9732-7C46-9D2A-EAC7BFFFD5EA}" srcOrd="4" destOrd="0" parTransId="{5985B178-4CC5-9D47-982E-E361B97854B7}" sibTransId="{9B5FE840-262E-E041-812B-7DEE81937F22}"/>
    <dgm:cxn modelId="{954C8068-6780-6C45-BFC4-879264C77FDA}" srcId="{0ABB3B1C-6FFB-9442-A456-FE5FB8FA5493}" destId="{B44947DF-D276-2749-B5C2-A83C26BA7B8B}" srcOrd="2" destOrd="0" parTransId="{070F3205-A92C-C84D-BB7A-982FF3E033AC}" sibTransId="{5ED0EA9F-19E0-2B4F-A6FF-ABC121A57794}"/>
    <dgm:cxn modelId="{94F7F365-3234-C843-9B0A-E5F07B08987F}" type="presOf" srcId="{0ABB3B1C-6FFB-9442-A456-FE5FB8FA5493}" destId="{E80163C9-FA46-7E42-9CA3-A38CEC198876}" srcOrd="0" destOrd="0" presId="urn:microsoft.com/office/officeart/2005/8/layout/hProcess11"/>
    <dgm:cxn modelId="{F3D08A08-763D-8948-BEED-C36B5F55C643}" type="presOf" srcId="{6F9E9443-E024-D74F-9A0C-620120EF1061}" destId="{C06E3F3F-BA57-CA41-968C-1F6259B83EF2}" srcOrd="0" destOrd="0" presId="urn:microsoft.com/office/officeart/2005/8/layout/hProcess11"/>
    <dgm:cxn modelId="{C45AFAD7-7473-084D-9EE8-23AEB5B73C98}" type="presParOf" srcId="{E80163C9-FA46-7E42-9CA3-A38CEC198876}" destId="{C2568DEF-2753-FA46-974B-86859F3C0400}" srcOrd="0" destOrd="0" presId="urn:microsoft.com/office/officeart/2005/8/layout/hProcess11"/>
    <dgm:cxn modelId="{C2C95154-180B-CD42-99EE-29C1B091895C}" type="presParOf" srcId="{E80163C9-FA46-7E42-9CA3-A38CEC198876}" destId="{ABAD1989-96E9-B444-9DDE-FD10C7E4026A}" srcOrd="1" destOrd="0" presId="urn:microsoft.com/office/officeart/2005/8/layout/hProcess11"/>
    <dgm:cxn modelId="{2E68A5C7-25A9-C245-9630-EB6AD48D043B}" type="presParOf" srcId="{ABAD1989-96E9-B444-9DDE-FD10C7E4026A}" destId="{7CECB1BD-3D66-3A47-9B66-AE84C0DBEBEE}" srcOrd="0" destOrd="0" presId="urn:microsoft.com/office/officeart/2005/8/layout/hProcess11"/>
    <dgm:cxn modelId="{9872E39E-BC1F-A643-A169-D6520A0CFC08}" type="presParOf" srcId="{7CECB1BD-3D66-3A47-9B66-AE84C0DBEBEE}" destId="{D3898023-01C9-F64B-86F1-B4135651D225}" srcOrd="0" destOrd="0" presId="urn:microsoft.com/office/officeart/2005/8/layout/hProcess11"/>
    <dgm:cxn modelId="{79DEAEA1-B1CD-B04D-A802-AA770089448D}" type="presParOf" srcId="{7CECB1BD-3D66-3A47-9B66-AE84C0DBEBEE}" destId="{9FAE1D4E-15A0-5849-B0E8-C621E75C724B}" srcOrd="1" destOrd="0" presId="urn:microsoft.com/office/officeart/2005/8/layout/hProcess11"/>
    <dgm:cxn modelId="{FA634D83-ACC3-DF42-88A5-7DBBCE16F961}" type="presParOf" srcId="{7CECB1BD-3D66-3A47-9B66-AE84C0DBEBEE}" destId="{79C214DC-AAA2-1B4D-AC8A-D7EB5DF4EB57}" srcOrd="2" destOrd="0" presId="urn:microsoft.com/office/officeart/2005/8/layout/hProcess11"/>
    <dgm:cxn modelId="{AE80FA6D-21BB-C241-BEA7-4FD2701A0C9E}" type="presParOf" srcId="{ABAD1989-96E9-B444-9DDE-FD10C7E4026A}" destId="{04975F3D-FBAE-9E40-B1F3-739F6EB8B548}" srcOrd="1" destOrd="0" presId="urn:microsoft.com/office/officeart/2005/8/layout/hProcess11"/>
    <dgm:cxn modelId="{9E9432D2-29CC-754C-BCF0-4F342CDB0D79}" type="presParOf" srcId="{ABAD1989-96E9-B444-9DDE-FD10C7E4026A}" destId="{F4BFA593-1B43-A649-A517-D9F7EEC55FD6}" srcOrd="2" destOrd="0" presId="urn:microsoft.com/office/officeart/2005/8/layout/hProcess11"/>
    <dgm:cxn modelId="{580AB7DD-F592-8C4D-A658-E557213A05F8}" type="presParOf" srcId="{F4BFA593-1B43-A649-A517-D9F7EEC55FD6}" destId="{DF91D886-FE12-644D-AF73-2535B60207E5}" srcOrd="0" destOrd="0" presId="urn:microsoft.com/office/officeart/2005/8/layout/hProcess11"/>
    <dgm:cxn modelId="{492D3406-96E9-C84E-A35A-2898FEAD3554}" type="presParOf" srcId="{F4BFA593-1B43-A649-A517-D9F7EEC55FD6}" destId="{4FD41D2C-5082-7C40-97A1-3A2632F26346}" srcOrd="1" destOrd="0" presId="urn:microsoft.com/office/officeart/2005/8/layout/hProcess11"/>
    <dgm:cxn modelId="{8CBFF71D-2085-7F49-BE1D-7A5DDA273600}" type="presParOf" srcId="{F4BFA593-1B43-A649-A517-D9F7EEC55FD6}" destId="{C1448ED8-86D1-FA4B-8066-BB73973EF014}" srcOrd="2" destOrd="0" presId="urn:microsoft.com/office/officeart/2005/8/layout/hProcess11"/>
    <dgm:cxn modelId="{6BF29C52-7080-E949-A17D-18D534FC9574}" type="presParOf" srcId="{ABAD1989-96E9-B444-9DDE-FD10C7E4026A}" destId="{F9F135F0-0937-6A47-8C72-1F98F8645D36}" srcOrd="3" destOrd="0" presId="urn:microsoft.com/office/officeart/2005/8/layout/hProcess11"/>
    <dgm:cxn modelId="{1F6E860B-2E5F-A243-AE1D-4BD557519E97}" type="presParOf" srcId="{ABAD1989-96E9-B444-9DDE-FD10C7E4026A}" destId="{0E735F30-BBE6-EE4F-A9EC-6CF641B30208}" srcOrd="4" destOrd="0" presId="urn:microsoft.com/office/officeart/2005/8/layout/hProcess11"/>
    <dgm:cxn modelId="{D97B5F42-FA45-9E46-B9C4-767E0ABAD6C5}" type="presParOf" srcId="{0E735F30-BBE6-EE4F-A9EC-6CF641B30208}" destId="{00590A42-A77C-424D-9103-256B885FB4DE}" srcOrd="0" destOrd="0" presId="urn:microsoft.com/office/officeart/2005/8/layout/hProcess11"/>
    <dgm:cxn modelId="{F87D56DC-C907-4046-8A07-C2236FD080B2}" type="presParOf" srcId="{0E735F30-BBE6-EE4F-A9EC-6CF641B30208}" destId="{F939A7F5-6150-2445-9A0C-F604B497AA6A}" srcOrd="1" destOrd="0" presId="urn:microsoft.com/office/officeart/2005/8/layout/hProcess11"/>
    <dgm:cxn modelId="{8D512536-4B0D-1442-86B5-E6AA72B8FFED}" type="presParOf" srcId="{0E735F30-BBE6-EE4F-A9EC-6CF641B30208}" destId="{F06D1F3D-9854-2544-B7BC-B20E259B7AD6}" srcOrd="2" destOrd="0" presId="urn:microsoft.com/office/officeart/2005/8/layout/hProcess11"/>
    <dgm:cxn modelId="{53A17CA0-2ABF-4E47-B956-C7E22632F70B}" type="presParOf" srcId="{ABAD1989-96E9-B444-9DDE-FD10C7E4026A}" destId="{ED366387-9DB3-6B4C-AB99-1DA9E15A5C0E}" srcOrd="5" destOrd="0" presId="urn:microsoft.com/office/officeart/2005/8/layout/hProcess11"/>
    <dgm:cxn modelId="{32471AEA-713C-BF4E-B4A4-91CB65C55066}" type="presParOf" srcId="{ABAD1989-96E9-B444-9DDE-FD10C7E4026A}" destId="{2559A312-045A-4949-8C4A-9B8549FD8D3A}" srcOrd="6" destOrd="0" presId="urn:microsoft.com/office/officeart/2005/8/layout/hProcess11"/>
    <dgm:cxn modelId="{E4839E75-2A1B-374E-BABB-7EAF942363E0}" type="presParOf" srcId="{2559A312-045A-4949-8C4A-9B8549FD8D3A}" destId="{C06E3F3F-BA57-CA41-968C-1F6259B83EF2}" srcOrd="0" destOrd="0" presId="urn:microsoft.com/office/officeart/2005/8/layout/hProcess11"/>
    <dgm:cxn modelId="{7E74E2F1-7401-B34C-92F8-7818A369E066}" type="presParOf" srcId="{2559A312-045A-4949-8C4A-9B8549FD8D3A}" destId="{1857E2E4-D00D-9146-BA0B-105D91558913}" srcOrd="1" destOrd="0" presId="urn:microsoft.com/office/officeart/2005/8/layout/hProcess11"/>
    <dgm:cxn modelId="{74A285B5-4A36-8348-BCA8-EDC447E8205A}" type="presParOf" srcId="{2559A312-045A-4949-8C4A-9B8549FD8D3A}" destId="{CBC07FB9-AAA3-9843-96F8-D236AA3BA3DF}" srcOrd="2" destOrd="0" presId="urn:microsoft.com/office/officeart/2005/8/layout/hProcess11"/>
    <dgm:cxn modelId="{4862B8A0-C2AF-2140-8002-061ED7B98485}" type="presParOf" srcId="{ABAD1989-96E9-B444-9DDE-FD10C7E4026A}" destId="{EE14D432-94B6-C04F-8DD9-7CB7B3975BB5}" srcOrd="7" destOrd="0" presId="urn:microsoft.com/office/officeart/2005/8/layout/hProcess11"/>
    <dgm:cxn modelId="{2ACA2354-141B-5D49-862B-EFDB3BFB02A5}" type="presParOf" srcId="{ABAD1989-96E9-B444-9DDE-FD10C7E4026A}" destId="{F6FF8AEE-3895-B846-819F-B64E88A3300F}" srcOrd="8" destOrd="0" presId="urn:microsoft.com/office/officeart/2005/8/layout/hProcess11"/>
    <dgm:cxn modelId="{54418FBF-0131-5043-8188-5CDEAA6B52E0}" type="presParOf" srcId="{F6FF8AEE-3895-B846-819F-B64E88A3300F}" destId="{A8ED66EC-A4CD-B144-B409-027AB8C06959}" srcOrd="0" destOrd="0" presId="urn:microsoft.com/office/officeart/2005/8/layout/hProcess11"/>
    <dgm:cxn modelId="{B9DCF931-D5FE-9E42-81B0-569D66B039C2}" type="presParOf" srcId="{F6FF8AEE-3895-B846-819F-B64E88A3300F}" destId="{7B4DF127-1188-F845-A38A-07BD7A76A063}" srcOrd="1" destOrd="0" presId="urn:microsoft.com/office/officeart/2005/8/layout/hProcess11"/>
    <dgm:cxn modelId="{96C89ED5-796C-DF4C-8751-CCF7A5B1610A}" type="presParOf" srcId="{F6FF8AEE-3895-B846-819F-B64E88A3300F}" destId="{D6F9D6E9-4E7D-FF4D-BFD2-3F8BF84C0DFE}" srcOrd="2" destOrd="0" presId="urn:microsoft.com/office/officeart/2005/8/layout/hProcess11"/>
    <dgm:cxn modelId="{14F9060C-A134-554A-AD12-4865EF659691}" type="presParOf" srcId="{ABAD1989-96E9-B444-9DDE-FD10C7E4026A}" destId="{B2459403-12F3-0445-8D08-95F8DAA0AC26}" srcOrd="9" destOrd="0" presId="urn:microsoft.com/office/officeart/2005/8/layout/hProcess11"/>
    <dgm:cxn modelId="{9CD0EE6B-24A1-C24D-8BC6-439998BBE71A}" type="presParOf" srcId="{ABAD1989-96E9-B444-9DDE-FD10C7E4026A}" destId="{5E75BD0B-CDC8-9749-A62A-2171EC5D99BA}" srcOrd="10" destOrd="0" presId="urn:microsoft.com/office/officeart/2005/8/layout/hProcess11"/>
    <dgm:cxn modelId="{FA5DBBAE-D2D2-3249-A753-5FA7BE14C876}" type="presParOf" srcId="{5E75BD0B-CDC8-9749-A62A-2171EC5D99BA}" destId="{FF6FC707-541C-CB46-BAAF-7FDB32DDEBD1}" srcOrd="0" destOrd="0" presId="urn:microsoft.com/office/officeart/2005/8/layout/hProcess11"/>
    <dgm:cxn modelId="{8337C34E-C081-ED4B-843F-093D94B8B578}" type="presParOf" srcId="{5E75BD0B-CDC8-9749-A62A-2171EC5D99BA}" destId="{6A2AEB00-36AF-1444-8584-F7E32C851FF1}" srcOrd="1" destOrd="0" presId="urn:microsoft.com/office/officeart/2005/8/layout/hProcess11"/>
    <dgm:cxn modelId="{4A9F9F2C-DEAB-5243-A470-4602211560F3}" type="presParOf" srcId="{5E75BD0B-CDC8-9749-A62A-2171EC5D99BA}" destId="{1764E84D-9FAB-5C43-AADD-9255CE484C83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1B9F59C-A40A-4F42-A5F7-D9A3EF174F9D}" type="doc">
      <dgm:prSet loTypeId="urn:microsoft.com/office/officeart/2005/8/layout/vList5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62EF8D3-4C28-A242-91E7-D366D8444E0D}">
      <dgm:prSet/>
      <dgm:spPr/>
      <dgm:t>
        <a:bodyPr/>
        <a:lstStyle/>
        <a:p>
          <a:pPr rtl="0"/>
          <a:r>
            <a:rPr lang="en-US" dirty="0" smtClean="0"/>
            <a:t>General Area (gen)</a:t>
          </a:r>
          <a:endParaRPr lang="en-US" dirty="0"/>
        </a:p>
      </dgm:t>
    </dgm:pt>
    <dgm:pt modelId="{B20603FC-575C-B445-B280-CC3B00647396}" type="parTrans" cxnId="{3216A6B0-C0EE-6448-BDE2-D7E8F85B1C03}">
      <dgm:prSet/>
      <dgm:spPr/>
      <dgm:t>
        <a:bodyPr/>
        <a:lstStyle/>
        <a:p>
          <a:endParaRPr lang="en-US"/>
        </a:p>
      </dgm:t>
    </dgm:pt>
    <dgm:pt modelId="{283C8649-D7A0-E54E-B472-0C83F51B9936}" type="sibTrans" cxnId="{3216A6B0-C0EE-6448-BDE2-D7E8F85B1C03}">
      <dgm:prSet/>
      <dgm:spPr/>
      <dgm:t>
        <a:bodyPr/>
        <a:lstStyle/>
        <a:p>
          <a:endParaRPr lang="en-US"/>
        </a:p>
      </dgm:t>
    </dgm:pt>
    <dgm:pt modelId="{929F5E99-8514-DA4F-BCAE-E10638CA45F0}">
      <dgm:prSet/>
      <dgm:spPr/>
      <dgm:t>
        <a:bodyPr/>
        <a:lstStyle/>
        <a:p>
          <a:pPr rtl="0"/>
          <a:r>
            <a:rPr lang="en-US" dirty="0" smtClean="0"/>
            <a:t>Security (sec) </a:t>
          </a:r>
          <a:endParaRPr lang="en-US" dirty="0"/>
        </a:p>
      </dgm:t>
    </dgm:pt>
    <dgm:pt modelId="{D81D75EC-78E8-6045-ABA5-23FAF76ED833}" type="parTrans" cxnId="{61DE4B7F-3D91-E445-9B76-74060AF4DEB6}">
      <dgm:prSet/>
      <dgm:spPr/>
      <dgm:t>
        <a:bodyPr/>
        <a:lstStyle/>
        <a:p>
          <a:endParaRPr lang="en-US"/>
        </a:p>
      </dgm:t>
    </dgm:pt>
    <dgm:pt modelId="{C844146C-1EEF-0843-B00E-A18F165B1E65}" type="sibTrans" cxnId="{61DE4B7F-3D91-E445-9B76-74060AF4DEB6}">
      <dgm:prSet/>
      <dgm:spPr/>
      <dgm:t>
        <a:bodyPr/>
        <a:lstStyle/>
        <a:p>
          <a:endParaRPr lang="en-US"/>
        </a:p>
      </dgm:t>
    </dgm:pt>
    <dgm:pt modelId="{3CDFE73E-7EA7-644D-AD9A-4EAB372C24C2}">
      <dgm:prSet custT="1"/>
      <dgm:spPr/>
      <dgm:t>
        <a:bodyPr/>
        <a:lstStyle/>
        <a:p>
          <a:pPr rtl="0"/>
          <a:r>
            <a:rPr lang="en-US" sz="1200" dirty="0" smtClean="0"/>
            <a:t>...activities focused on supporting, updating and maintaining the IETF standards development process. </a:t>
          </a:r>
          <a:endParaRPr lang="en-US" sz="1200" dirty="0"/>
        </a:p>
      </dgm:t>
    </dgm:pt>
    <dgm:pt modelId="{08EF1A2C-4B2C-F743-B5F0-7AF60946E474}" type="parTrans" cxnId="{9031566A-13CE-834B-94F1-2C23A281F73C}">
      <dgm:prSet/>
      <dgm:spPr/>
      <dgm:t>
        <a:bodyPr/>
        <a:lstStyle/>
        <a:p>
          <a:endParaRPr lang="en-US"/>
        </a:p>
      </dgm:t>
    </dgm:pt>
    <dgm:pt modelId="{00A91A47-1CB0-AE47-88AC-D06E39D52375}" type="sibTrans" cxnId="{9031566A-13CE-834B-94F1-2C23A281F73C}">
      <dgm:prSet/>
      <dgm:spPr/>
      <dgm:t>
        <a:bodyPr/>
        <a:lstStyle/>
        <a:p>
          <a:endParaRPr lang="en-US"/>
        </a:p>
      </dgm:t>
    </dgm:pt>
    <dgm:pt modelId="{2719E102-BA9C-3445-8661-829DE7020A13}">
      <dgm:prSet custT="1"/>
      <dgm:spPr/>
      <dgm:t>
        <a:bodyPr/>
        <a:lstStyle/>
        <a:p>
          <a:pPr rtl="0"/>
          <a:r>
            <a:rPr lang="en-US" sz="1200" dirty="0" smtClean="0"/>
            <a:t>...IP layer (both IPv4 and IPv6), DNS, mobility, VPNs and </a:t>
          </a:r>
          <a:r>
            <a:rPr lang="en-US" sz="1200" dirty="0" err="1" smtClean="0"/>
            <a:t>pseudowires</a:t>
          </a:r>
          <a:r>
            <a:rPr lang="en-US" sz="1200" dirty="0" smtClean="0"/>
            <a:t>..., and various link layer technologies.</a:t>
          </a:r>
          <a:endParaRPr lang="en-US" sz="1200" dirty="0"/>
        </a:p>
      </dgm:t>
    </dgm:pt>
    <dgm:pt modelId="{A34897BD-C8F1-CB4A-9C93-D0EF51300FBF}" type="parTrans" cxnId="{6732E0AB-DF73-2445-9CA0-81F04D81DCE9}">
      <dgm:prSet/>
      <dgm:spPr/>
      <dgm:t>
        <a:bodyPr/>
        <a:lstStyle/>
        <a:p>
          <a:endParaRPr lang="en-US"/>
        </a:p>
      </dgm:t>
    </dgm:pt>
    <dgm:pt modelId="{B45226A8-CD9E-1041-8E11-EDB65F66AF2C}" type="sibTrans" cxnId="{6732E0AB-DF73-2445-9CA0-81F04D81DCE9}">
      <dgm:prSet/>
      <dgm:spPr/>
      <dgm:t>
        <a:bodyPr/>
        <a:lstStyle/>
        <a:p>
          <a:endParaRPr lang="en-US"/>
        </a:p>
      </dgm:t>
    </dgm:pt>
    <dgm:pt modelId="{608B1B86-2A11-5F47-8143-8854344B77CC}">
      <dgm:prSet/>
      <dgm:spPr/>
      <dgm:t>
        <a:bodyPr/>
        <a:lstStyle/>
        <a:p>
          <a:r>
            <a:rPr lang="en-US" dirty="0" smtClean="0"/>
            <a:t>Operations &amp; Management (ops)</a:t>
          </a:r>
          <a:endParaRPr lang="en-US" dirty="0"/>
        </a:p>
      </dgm:t>
    </dgm:pt>
    <dgm:pt modelId="{B272EBB0-87EC-414D-8330-0C7A3148DBB6}" type="parTrans" cxnId="{18DDEFCC-CDBD-2B41-8376-D3F3B48F2B60}">
      <dgm:prSet/>
      <dgm:spPr/>
      <dgm:t>
        <a:bodyPr/>
        <a:lstStyle/>
        <a:p>
          <a:endParaRPr lang="en-US"/>
        </a:p>
      </dgm:t>
    </dgm:pt>
    <dgm:pt modelId="{44157BDF-8B6C-B34C-A0B2-0BF33DF65F77}" type="sibTrans" cxnId="{18DDEFCC-CDBD-2B41-8376-D3F3B48F2B60}">
      <dgm:prSet/>
      <dgm:spPr/>
      <dgm:t>
        <a:bodyPr/>
        <a:lstStyle/>
        <a:p>
          <a:endParaRPr lang="en-US"/>
        </a:p>
      </dgm:t>
    </dgm:pt>
    <dgm:pt modelId="{82B15453-E3DF-D24E-94CC-41A8168E7E59}">
      <dgm:prSet custT="1"/>
      <dgm:spPr/>
      <dgm:t>
        <a:bodyPr/>
        <a:lstStyle/>
        <a:p>
          <a:pPr rtl="0"/>
          <a:r>
            <a:rPr lang="en-US" sz="1200" dirty="0" smtClean="0"/>
            <a:t>Network Management, AAA, and various operational issues facing the Internet such as DNS, IPv6, operational security and Routing operations.</a:t>
          </a:r>
          <a:endParaRPr lang="en-US" sz="1200" dirty="0"/>
        </a:p>
      </dgm:t>
    </dgm:pt>
    <dgm:pt modelId="{D32960F1-DAFC-A440-9DD2-6E163E8EEFC7}" type="parTrans" cxnId="{C757F9A9-CEC3-0C46-B99B-44EFBA792D3E}">
      <dgm:prSet/>
      <dgm:spPr/>
      <dgm:t>
        <a:bodyPr/>
        <a:lstStyle/>
        <a:p>
          <a:endParaRPr lang="en-US"/>
        </a:p>
      </dgm:t>
    </dgm:pt>
    <dgm:pt modelId="{367ED00A-194C-9048-8AC1-8FA2D29C9EFE}" type="sibTrans" cxnId="{C757F9A9-CEC3-0C46-B99B-44EFBA792D3E}">
      <dgm:prSet/>
      <dgm:spPr/>
      <dgm:t>
        <a:bodyPr/>
        <a:lstStyle/>
        <a:p>
          <a:endParaRPr lang="en-US"/>
        </a:p>
      </dgm:t>
    </dgm:pt>
    <dgm:pt modelId="{E16DDECA-E263-2746-AB62-6CB2A5CB2983}">
      <dgm:prSet/>
      <dgm:spPr/>
      <dgm:t>
        <a:bodyPr/>
        <a:lstStyle/>
        <a:p>
          <a:r>
            <a:rPr lang="fr-FR" dirty="0" smtClean="0"/>
            <a:t>Transport Services (</a:t>
          </a:r>
          <a:r>
            <a:rPr lang="fr-FR" dirty="0" err="1" smtClean="0"/>
            <a:t>tsv</a:t>
          </a:r>
          <a:r>
            <a:rPr lang="fr-FR" dirty="0" smtClean="0"/>
            <a:t>)</a:t>
          </a:r>
          <a:endParaRPr lang="en-US" dirty="0"/>
        </a:p>
      </dgm:t>
    </dgm:pt>
    <dgm:pt modelId="{F617661A-8BA7-D04C-81AD-8A7904EF21B9}" type="parTrans" cxnId="{80D78213-71A7-704F-9D83-D3528DDC85D0}">
      <dgm:prSet/>
      <dgm:spPr/>
      <dgm:t>
        <a:bodyPr/>
        <a:lstStyle/>
        <a:p>
          <a:endParaRPr lang="en-US"/>
        </a:p>
      </dgm:t>
    </dgm:pt>
    <dgm:pt modelId="{70CD3AD3-F2B0-FF4B-8492-DF04621A7DE1}" type="sibTrans" cxnId="{80D78213-71A7-704F-9D83-D3528DDC85D0}">
      <dgm:prSet/>
      <dgm:spPr/>
      <dgm:t>
        <a:bodyPr/>
        <a:lstStyle/>
        <a:p>
          <a:endParaRPr lang="en-US"/>
        </a:p>
      </dgm:t>
    </dgm:pt>
    <dgm:pt modelId="{A34473DB-30EE-C541-B0A8-7EF3E1A7C452}">
      <dgm:prSet custT="1"/>
      <dgm:spPr/>
      <dgm:t>
        <a:bodyPr/>
        <a:lstStyle/>
        <a:p>
          <a:pPr rtl="0"/>
          <a:r>
            <a:rPr lang="en-US" sz="1200" dirty="0" smtClean="0"/>
            <a:t>...focused on security protocols...services: integrity, authentication, non-repudiation, confidentiality, and access control...key management is also vital.</a:t>
          </a:r>
          <a:endParaRPr lang="en-US" sz="1200" dirty="0"/>
        </a:p>
      </dgm:t>
    </dgm:pt>
    <dgm:pt modelId="{9B36CBF2-4977-0E40-9DE4-ED59CD97DC2E}" type="parTrans" cxnId="{817038E2-D17A-3D46-8B7C-CFAB5ABD2FEE}">
      <dgm:prSet/>
      <dgm:spPr/>
      <dgm:t>
        <a:bodyPr/>
        <a:lstStyle/>
        <a:p>
          <a:endParaRPr lang="en-US"/>
        </a:p>
      </dgm:t>
    </dgm:pt>
    <dgm:pt modelId="{7B4AA37D-CC48-C241-9FDE-87A4409DDB37}" type="sibTrans" cxnId="{817038E2-D17A-3D46-8B7C-CFAB5ABD2FEE}">
      <dgm:prSet/>
      <dgm:spPr/>
      <dgm:t>
        <a:bodyPr/>
        <a:lstStyle/>
        <a:p>
          <a:endParaRPr lang="en-US"/>
        </a:p>
      </dgm:t>
    </dgm:pt>
    <dgm:pt modelId="{BFB3974E-FF4E-B34E-816E-A7897721EB67}">
      <dgm:prSet/>
      <dgm:spPr/>
      <dgm:t>
        <a:bodyPr/>
        <a:lstStyle/>
        <a:p>
          <a:r>
            <a:rPr lang="en-US" dirty="0" smtClean="0"/>
            <a:t>Applications and Real Time (art)</a:t>
          </a:r>
          <a:endParaRPr lang="en-US" dirty="0"/>
        </a:p>
      </dgm:t>
    </dgm:pt>
    <dgm:pt modelId="{83F91FA8-8781-6446-85E3-B103202BD167}" type="parTrans" cxnId="{2DF0BA5D-BE61-1946-BE71-C136AD9FE0AC}">
      <dgm:prSet/>
      <dgm:spPr/>
      <dgm:t>
        <a:bodyPr/>
        <a:lstStyle/>
        <a:p>
          <a:endParaRPr lang="en-US"/>
        </a:p>
      </dgm:t>
    </dgm:pt>
    <dgm:pt modelId="{B0E8189F-B184-AB4C-89E6-4EA9983901DB}" type="sibTrans" cxnId="{2DF0BA5D-BE61-1946-BE71-C136AD9FE0AC}">
      <dgm:prSet/>
      <dgm:spPr/>
      <dgm:t>
        <a:bodyPr/>
        <a:lstStyle/>
        <a:p>
          <a:endParaRPr lang="en-US"/>
        </a:p>
      </dgm:t>
    </dgm:pt>
    <dgm:pt modelId="{2F00C710-E6AC-814E-9DEF-A72A361A5C7B}">
      <dgm:prSet/>
      <dgm:spPr/>
      <dgm:t>
        <a:bodyPr/>
        <a:lstStyle/>
        <a:p>
          <a:pPr rtl="0"/>
          <a:r>
            <a:rPr lang="en-US" dirty="0" smtClean="0"/>
            <a:t>...responsible for ensuring continuous operation of the Internet routing system...</a:t>
          </a:r>
          <a:endParaRPr lang="en-US" dirty="0"/>
        </a:p>
      </dgm:t>
    </dgm:pt>
    <dgm:pt modelId="{5EAC496C-9324-CE42-AC54-DDAB142E21EF}" type="parTrans" cxnId="{96D4150A-07CC-5045-8EA4-DA0CF1C69171}">
      <dgm:prSet/>
      <dgm:spPr/>
      <dgm:t>
        <a:bodyPr/>
        <a:lstStyle/>
        <a:p>
          <a:endParaRPr lang="en-US"/>
        </a:p>
      </dgm:t>
    </dgm:pt>
    <dgm:pt modelId="{B7FDCC14-D874-E24B-9050-4F511CA78684}" type="sibTrans" cxnId="{96D4150A-07CC-5045-8EA4-DA0CF1C69171}">
      <dgm:prSet/>
      <dgm:spPr/>
      <dgm:t>
        <a:bodyPr/>
        <a:lstStyle/>
        <a:p>
          <a:endParaRPr lang="en-US"/>
        </a:p>
      </dgm:t>
    </dgm:pt>
    <dgm:pt modelId="{B7E12C93-B48C-3E48-B174-BAF78A6C0555}">
      <dgm:prSet/>
      <dgm:spPr/>
      <dgm:t>
        <a:bodyPr/>
        <a:lstStyle/>
        <a:p>
          <a:r>
            <a:rPr lang="en-US" smtClean="0"/>
            <a:t>Internet </a:t>
          </a:r>
          <a:r>
            <a:rPr lang="en-US" dirty="0" smtClean="0"/>
            <a:t>(</a:t>
          </a:r>
          <a:r>
            <a:rPr lang="en-US" dirty="0" err="1" smtClean="0"/>
            <a:t>int</a:t>
          </a:r>
          <a:r>
            <a:rPr lang="en-US" dirty="0" smtClean="0"/>
            <a:t>)</a:t>
          </a:r>
          <a:endParaRPr lang="en-US"/>
        </a:p>
      </dgm:t>
    </dgm:pt>
    <dgm:pt modelId="{20651880-D082-5941-9A59-71554466F7E9}" type="parTrans" cxnId="{1E9928A8-DC54-6344-95DF-FCCFD9176EBC}">
      <dgm:prSet/>
      <dgm:spPr/>
      <dgm:t>
        <a:bodyPr/>
        <a:lstStyle/>
        <a:p>
          <a:endParaRPr lang="en-US"/>
        </a:p>
      </dgm:t>
    </dgm:pt>
    <dgm:pt modelId="{1844A483-97BF-4049-B7E9-C130A591BB2C}" type="sibTrans" cxnId="{1E9928A8-DC54-6344-95DF-FCCFD9176EBC}">
      <dgm:prSet/>
      <dgm:spPr/>
      <dgm:t>
        <a:bodyPr/>
        <a:lstStyle/>
        <a:p>
          <a:endParaRPr lang="en-US"/>
        </a:p>
      </dgm:t>
    </dgm:pt>
    <dgm:pt modelId="{EC228219-2D9B-6A43-9F45-05CEDD61A02A}">
      <dgm:prSet/>
      <dgm:spPr/>
      <dgm:t>
        <a:bodyPr/>
        <a:lstStyle/>
        <a:p>
          <a:pPr rtl="0"/>
          <a:r>
            <a:rPr lang="en-US" dirty="0" smtClean="0"/>
            <a:t>...works on mechanisms related to end-to-end data transport...</a:t>
          </a:r>
          <a:endParaRPr lang="fr-FR" dirty="0"/>
        </a:p>
      </dgm:t>
    </dgm:pt>
    <dgm:pt modelId="{5CBEFAF1-195F-F245-9279-FFA4AA50899D}" type="parTrans" cxnId="{E2C2FBCF-49B4-A04F-AEB1-BAFCE554AA8F}">
      <dgm:prSet/>
      <dgm:spPr/>
      <dgm:t>
        <a:bodyPr/>
        <a:lstStyle/>
        <a:p>
          <a:endParaRPr lang="en-US"/>
        </a:p>
      </dgm:t>
    </dgm:pt>
    <dgm:pt modelId="{9CC4114F-7C41-5D40-A3B6-1C06CDD31A69}" type="sibTrans" cxnId="{E2C2FBCF-49B4-A04F-AEB1-BAFCE554AA8F}">
      <dgm:prSet/>
      <dgm:spPr/>
      <dgm:t>
        <a:bodyPr/>
        <a:lstStyle/>
        <a:p>
          <a:endParaRPr lang="en-US"/>
        </a:p>
      </dgm:t>
    </dgm:pt>
    <dgm:pt modelId="{5A3E1A75-0FBE-8C43-A9BF-A403684C148E}">
      <dgm:prSet/>
      <dgm:spPr/>
      <dgm:t>
        <a:bodyPr/>
        <a:lstStyle/>
        <a:p>
          <a:r>
            <a:rPr lang="en-US" smtClean="0"/>
            <a:t>Routing </a:t>
          </a:r>
          <a:r>
            <a:rPr lang="en-US" dirty="0" smtClean="0"/>
            <a:t>(</a:t>
          </a:r>
          <a:r>
            <a:rPr lang="en-US" dirty="0" err="1" smtClean="0"/>
            <a:t>rtg</a:t>
          </a:r>
          <a:r>
            <a:rPr lang="en-US" dirty="0" smtClean="0"/>
            <a:t>)</a:t>
          </a:r>
          <a:endParaRPr lang="en-US"/>
        </a:p>
      </dgm:t>
    </dgm:pt>
    <dgm:pt modelId="{BC908EBC-BBAB-9044-A247-B529FD2D6A58}" type="parTrans" cxnId="{6E2E8ED0-F457-5C40-869B-DB42C554B429}">
      <dgm:prSet/>
      <dgm:spPr/>
      <dgm:t>
        <a:bodyPr/>
        <a:lstStyle/>
        <a:p>
          <a:endParaRPr lang="en-US"/>
        </a:p>
      </dgm:t>
    </dgm:pt>
    <dgm:pt modelId="{A300D162-88B3-C741-B498-86DE200AB4C4}" type="sibTrans" cxnId="{6E2E8ED0-F457-5C40-869B-DB42C554B429}">
      <dgm:prSet/>
      <dgm:spPr/>
      <dgm:t>
        <a:bodyPr/>
        <a:lstStyle/>
        <a:p>
          <a:endParaRPr lang="en-US"/>
        </a:p>
      </dgm:t>
    </dgm:pt>
    <dgm:pt modelId="{9473E475-2C20-4D4B-BD40-2CC643DC35AF}">
      <dgm:prSet custT="1"/>
      <dgm:spPr/>
      <dgm:t>
        <a:bodyPr/>
        <a:lstStyle/>
        <a:p>
          <a:pPr marL="0" indent="0"/>
          <a:r>
            <a:rPr lang="en-US" sz="1200" dirty="0" smtClean="0"/>
            <a:t>Protocols for delay-sensitive communications, and building blocks to be used across a wide variety of applications.</a:t>
          </a:r>
          <a:endParaRPr lang="en-US" sz="1200" dirty="0"/>
        </a:p>
      </dgm:t>
    </dgm:pt>
    <dgm:pt modelId="{C95EDE04-CFB5-CA4E-B92E-D40A13964D3D}" type="parTrans" cxnId="{FD62D9EB-38E1-B142-8D93-EB86B9BE33D8}">
      <dgm:prSet/>
      <dgm:spPr/>
      <dgm:t>
        <a:bodyPr/>
        <a:lstStyle/>
        <a:p>
          <a:endParaRPr lang="en-US"/>
        </a:p>
      </dgm:t>
    </dgm:pt>
    <dgm:pt modelId="{8D744C81-0826-8D4E-973B-F453427EAC77}" type="sibTrans" cxnId="{FD62D9EB-38E1-B142-8D93-EB86B9BE33D8}">
      <dgm:prSet/>
      <dgm:spPr/>
      <dgm:t>
        <a:bodyPr/>
        <a:lstStyle/>
        <a:p>
          <a:endParaRPr lang="en-US"/>
        </a:p>
      </dgm:t>
    </dgm:pt>
    <dgm:pt modelId="{242B8551-D8E2-AC42-B8DB-070685782197}" type="pres">
      <dgm:prSet presAssocID="{31B9F59C-A40A-4F42-A5F7-D9A3EF174F9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982C780-780E-7341-BBB3-6102FBC41F5D}" type="pres">
      <dgm:prSet presAssocID="{A62EF8D3-4C28-A242-91E7-D366D8444E0D}" presName="linNode" presStyleCnt="0"/>
      <dgm:spPr/>
    </dgm:pt>
    <dgm:pt modelId="{10A47BF4-4055-5C48-92F4-DB2B470DA751}" type="pres">
      <dgm:prSet presAssocID="{A62EF8D3-4C28-A242-91E7-D366D8444E0D}" presName="parentText" presStyleLbl="node1" presStyleIdx="0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DC31C1-8004-E544-9F2C-A952C08BC92F}" type="pres">
      <dgm:prSet presAssocID="{A62EF8D3-4C28-A242-91E7-D366D8444E0D}" presName="descendantText" presStyleLbl="alignAccFollow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06F78D-B4AF-6A47-A8C4-BA225D466248}" type="pres">
      <dgm:prSet presAssocID="{283C8649-D7A0-E54E-B472-0C83F51B9936}" presName="sp" presStyleCnt="0"/>
      <dgm:spPr/>
    </dgm:pt>
    <dgm:pt modelId="{AB39F980-37C8-F94A-92C1-6903196B9FBC}" type="pres">
      <dgm:prSet presAssocID="{929F5E99-8514-DA4F-BCAE-E10638CA45F0}" presName="linNode" presStyleCnt="0"/>
      <dgm:spPr/>
    </dgm:pt>
    <dgm:pt modelId="{19A3A953-0352-FF41-B582-4FD7B60341E3}" type="pres">
      <dgm:prSet presAssocID="{929F5E99-8514-DA4F-BCAE-E10638CA45F0}" presName="parentText" presStyleLbl="node1" presStyleIdx="1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7D9FE4-0C4D-CB46-9075-19B01B76A9F3}" type="pres">
      <dgm:prSet presAssocID="{929F5E99-8514-DA4F-BCAE-E10638CA45F0}" presName="descendantText" presStyleLbl="alignAccFollow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02453B-89B1-8F45-AB08-DA452DE02B08}" type="pres">
      <dgm:prSet presAssocID="{C844146C-1EEF-0843-B00E-A18F165B1E65}" presName="sp" presStyleCnt="0"/>
      <dgm:spPr/>
    </dgm:pt>
    <dgm:pt modelId="{BC90EA90-9067-7F4D-8A2A-CB33953262DA}" type="pres">
      <dgm:prSet presAssocID="{BFB3974E-FF4E-B34E-816E-A7897721EB67}" presName="linNode" presStyleCnt="0"/>
      <dgm:spPr/>
    </dgm:pt>
    <dgm:pt modelId="{91947E21-1984-8A40-9695-8CD322E7D745}" type="pres">
      <dgm:prSet presAssocID="{BFB3974E-FF4E-B34E-816E-A7897721EB67}" presName="parentText" presStyleLbl="node1" presStyleIdx="2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701F66-F09B-5444-948B-4AFDF6EAE17C}" type="pres">
      <dgm:prSet presAssocID="{BFB3974E-FF4E-B34E-816E-A7897721EB67}" presName="descendantText" presStyleLbl="alignAccFollow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766AE5-BEE7-8547-8D22-E86D43C466C1}" type="pres">
      <dgm:prSet presAssocID="{B0E8189F-B184-AB4C-89E6-4EA9983901DB}" presName="sp" presStyleCnt="0"/>
      <dgm:spPr/>
    </dgm:pt>
    <dgm:pt modelId="{A56931B5-C4DB-9444-A9C1-B29A3A6BA109}" type="pres">
      <dgm:prSet presAssocID="{608B1B86-2A11-5F47-8143-8854344B77CC}" presName="linNode" presStyleCnt="0"/>
      <dgm:spPr/>
    </dgm:pt>
    <dgm:pt modelId="{44D948C8-AB58-DC4D-8214-54D838582885}" type="pres">
      <dgm:prSet presAssocID="{608B1B86-2A11-5F47-8143-8854344B77CC}" presName="parentText" presStyleLbl="node1" presStyleIdx="3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90DE4D-D4AB-DC4B-B275-66B61B3F4AB7}" type="pres">
      <dgm:prSet presAssocID="{608B1B86-2A11-5F47-8143-8854344B77CC}" presName="descendantText" presStyleLbl="alignAccFollow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F0921B-7FC7-F24C-A3F7-C4A3DD934CB4}" type="pres">
      <dgm:prSet presAssocID="{44157BDF-8B6C-B34C-A0B2-0BF33DF65F77}" presName="sp" presStyleCnt="0"/>
      <dgm:spPr/>
    </dgm:pt>
    <dgm:pt modelId="{E0355D3D-6E9C-3249-9835-76F3D81D7469}" type="pres">
      <dgm:prSet presAssocID="{E16DDECA-E263-2746-AB62-6CB2A5CB2983}" presName="linNode" presStyleCnt="0"/>
      <dgm:spPr/>
    </dgm:pt>
    <dgm:pt modelId="{4836102E-2514-3F48-9654-EEA817106F7C}" type="pres">
      <dgm:prSet presAssocID="{E16DDECA-E263-2746-AB62-6CB2A5CB2983}" presName="parentText" presStyleLbl="node1" presStyleIdx="4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DDFA44-99AA-BF44-A663-343E6D5FF712}" type="pres">
      <dgm:prSet presAssocID="{E16DDECA-E263-2746-AB62-6CB2A5CB2983}" presName="descendantText" presStyleLbl="alignAccFollow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A09E7E-AFD2-6247-A35E-63020DD7125B}" type="pres">
      <dgm:prSet presAssocID="{70CD3AD3-F2B0-FF4B-8492-DF04621A7DE1}" presName="sp" presStyleCnt="0"/>
      <dgm:spPr/>
    </dgm:pt>
    <dgm:pt modelId="{CEE16B8C-1485-D140-A24A-4A4D9F33C11F}" type="pres">
      <dgm:prSet presAssocID="{5A3E1A75-0FBE-8C43-A9BF-A403684C148E}" presName="linNode" presStyleCnt="0"/>
      <dgm:spPr/>
    </dgm:pt>
    <dgm:pt modelId="{C3EFB850-70AE-A64B-99FE-EF335756DC9F}" type="pres">
      <dgm:prSet presAssocID="{5A3E1A75-0FBE-8C43-A9BF-A403684C148E}" presName="parentText" presStyleLbl="node1" presStyleIdx="5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56658D-BB1B-9947-9537-ADC22EAAC056}" type="pres">
      <dgm:prSet presAssocID="{5A3E1A75-0FBE-8C43-A9BF-A403684C148E}" presName="descendantText" presStyleLbl="alignAccFollow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52CCB6-D1D0-E14B-86A0-A6A924A61C3D}" type="pres">
      <dgm:prSet presAssocID="{A300D162-88B3-C741-B498-86DE200AB4C4}" presName="sp" presStyleCnt="0"/>
      <dgm:spPr/>
    </dgm:pt>
    <dgm:pt modelId="{A5EED062-38DA-4D43-B18E-A982F898EDBB}" type="pres">
      <dgm:prSet presAssocID="{B7E12C93-B48C-3E48-B174-BAF78A6C0555}" presName="linNode" presStyleCnt="0"/>
      <dgm:spPr/>
    </dgm:pt>
    <dgm:pt modelId="{C645744F-3255-014C-A54C-470CB018BC0B}" type="pres">
      <dgm:prSet presAssocID="{B7E12C93-B48C-3E48-B174-BAF78A6C0555}" presName="parentText" presStyleLbl="node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FF7D09-D4A5-A041-B99C-A50E418342F9}" type="pres">
      <dgm:prSet presAssocID="{B7E12C93-B48C-3E48-B174-BAF78A6C0555}" presName="descendantText" presStyleLbl="alignAccFollow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702973D-D010-B04D-A284-595800128E5A}" type="presOf" srcId="{A34473DB-30EE-C541-B0A8-7EF3E1A7C452}" destId="{167D9FE4-0C4D-CB46-9075-19B01B76A9F3}" srcOrd="0" destOrd="0" presId="urn:microsoft.com/office/officeart/2005/8/layout/vList5"/>
    <dgm:cxn modelId="{485BB3D4-7A46-D741-B73F-4A6F368A5347}" type="presOf" srcId="{608B1B86-2A11-5F47-8143-8854344B77CC}" destId="{44D948C8-AB58-DC4D-8214-54D838582885}" srcOrd="0" destOrd="0" presId="urn:microsoft.com/office/officeart/2005/8/layout/vList5"/>
    <dgm:cxn modelId="{E7F19B61-8E10-BB4E-8738-6FAE5EEB0B8A}" type="presOf" srcId="{5A3E1A75-0FBE-8C43-A9BF-A403684C148E}" destId="{C3EFB850-70AE-A64B-99FE-EF335756DC9F}" srcOrd="0" destOrd="0" presId="urn:microsoft.com/office/officeart/2005/8/layout/vList5"/>
    <dgm:cxn modelId="{817038E2-D17A-3D46-8B7C-CFAB5ABD2FEE}" srcId="{929F5E99-8514-DA4F-BCAE-E10638CA45F0}" destId="{A34473DB-30EE-C541-B0A8-7EF3E1A7C452}" srcOrd="0" destOrd="0" parTransId="{9B36CBF2-4977-0E40-9DE4-ED59CD97DC2E}" sibTransId="{7B4AA37D-CC48-C241-9FDE-87A4409DDB37}"/>
    <dgm:cxn modelId="{4B8A15F2-0359-FC49-AE46-595BE2353A86}" type="presOf" srcId="{B7E12C93-B48C-3E48-B174-BAF78A6C0555}" destId="{C645744F-3255-014C-A54C-470CB018BC0B}" srcOrd="0" destOrd="0" presId="urn:microsoft.com/office/officeart/2005/8/layout/vList5"/>
    <dgm:cxn modelId="{9031566A-13CE-834B-94F1-2C23A281F73C}" srcId="{A62EF8D3-4C28-A242-91E7-D366D8444E0D}" destId="{3CDFE73E-7EA7-644D-AD9A-4EAB372C24C2}" srcOrd="0" destOrd="0" parTransId="{08EF1A2C-4B2C-F743-B5F0-7AF60946E474}" sibTransId="{00A91A47-1CB0-AE47-88AC-D06E39D52375}"/>
    <dgm:cxn modelId="{6732E0AB-DF73-2445-9CA0-81F04D81DCE9}" srcId="{B7E12C93-B48C-3E48-B174-BAF78A6C0555}" destId="{2719E102-BA9C-3445-8661-829DE7020A13}" srcOrd="0" destOrd="0" parTransId="{A34897BD-C8F1-CB4A-9C93-D0EF51300FBF}" sibTransId="{B45226A8-CD9E-1041-8E11-EDB65F66AF2C}"/>
    <dgm:cxn modelId="{96D4150A-07CC-5045-8EA4-DA0CF1C69171}" srcId="{5A3E1A75-0FBE-8C43-A9BF-A403684C148E}" destId="{2F00C710-E6AC-814E-9DEF-A72A361A5C7B}" srcOrd="0" destOrd="0" parTransId="{5EAC496C-9324-CE42-AC54-DDAB142E21EF}" sibTransId="{B7FDCC14-D874-E24B-9050-4F511CA78684}"/>
    <dgm:cxn modelId="{8A7C73C5-159D-AE42-A938-F691F787B5ED}" type="presOf" srcId="{A62EF8D3-4C28-A242-91E7-D366D8444E0D}" destId="{10A47BF4-4055-5C48-92F4-DB2B470DA751}" srcOrd="0" destOrd="0" presId="urn:microsoft.com/office/officeart/2005/8/layout/vList5"/>
    <dgm:cxn modelId="{2D7CFD9B-CC9D-3947-A07E-C4BA7E2AAD75}" type="presOf" srcId="{2F00C710-E6AC-814E-9DEF-A72A361A5C7B}" destId="{6056658D-BB1B-9947-9537-ADC22EAAC056}" srcOrd="0" destOrd="0" presId="urn:microsoft.com/office/officeart/2005/8/layout/vList5"/>
    <dgm:cxn modelId="{C757F9A9-CEC3-0C46-B99B-44EFBA792D3E}" srcId="{608B1B86-2A11-5F47-8143-8854344B77CC}" destId="{82B15453-E3DF-D24E-94CC-41A8168E7E59}" srcOrd="0" destOrd="0" parTransId="{D32960F1-DAFC-A440-9DD2-6E163E8EEFC7}" sibTransId="{367ED00A-194C-9048-8AC1-8FA2D29C9EFE}"/>
    <dgm:cxn modelId="{9570287C-C311-3D4E-9889-93B178A438E0}" type="presOf" srcId="{3CDFE73E-7EA7-644D-AD9A-4EAB372C24C2}" destId="{D3DC31C1-8004-E544-9F2C-A952C08BC92F}" srcOrd="0" destOrd="0" presId="urn:microsoft.com/office/officeart/2005/8/layout/vList5"/>
    <dgm:cxn modelId="{62D366C1-94DD-A64F-B1DD-AC4C0E6AD6BF}" type="presOf" srcId="{929F5E99-8514-DA4F-BCAE-E10638CA45F0}" destId="{19A3A953-0352-FF41-B582-4FD7B60341E3}" srcOrd="0" destOrd="0" presId="urn:microsoft.com/office/officeart/2005/8/layout/vList5"/>
    <dgm:cxn modelId="{FD62D9EB-38E1-B142-8D93-EB86B9BE33D8}" srcId="{BFB3974E-FF4E-B34E-816E-A7897721EB67}" destId="{9473E475-2C20-4D4B-BD40-2CC643DC35AF}" srcOrd="0" destOrd="0" parTransId="{C95EDE04-CFB5-CA4E-B92E-D40A13964D3D}" sibTransId="{8D744C81-0826-8D4E-973B-F453427EAC77}"/>
    <dgm:cxn modelId="{743D85BE-4672-844B-BF8F-A4C4F9A93E6A}" type="presOf" srcId="{82B15453-E3DF-D24E-94CC-41A8168E7E59}" destId="{4990DE4D-D4AB-DC4B-B275-66B61B3F4AB7}" srcOrd="0" destOrd="0" presId="urn:microsoft.com/office/officeart/2005/8/layout/vList5"/>
    <dgm:cxn modelId="{18DDEFCC-CDBD-2B41-8376-D3F3B48F2B60}" srcId="{31B9F59C-A40A-4F42-A5F7-D9A3EF174F9D}" destId="{608B1B86-2A11-5F47-8143-8854344B77CC}" srcOrd="3" destOrd="0" parTransId="{B272EBB0-87EC-414D-8330-0C7A3148DBB6}" sibTransId="{44157BDF-8B6C-B34C-A0B2-0BF33DF65F77}"/>
    <dgm:cxn modelId="{1E9928A8-DC54-6344-95DF-FCCFD9176EBC}" srcId="{31B9F59C-A40A-4F42-A5F7-D9A3EF174F9D}" destId="{B7E12C93-B48C-3E48-B174-BAF78A6C0555}" srcOrd="6" destOrd="0" parTransId="{20651880-D082-5941-9A59-71554466F7E9}" sibTransId="{1844A483-97BF-4049-B7E9-C130A591BB2C}"/>
    <dgm:cxn modelId="{9A0257DA-61C2-E34B-B30D-0B4EC4263BB5}" type="presOf" srcId="{EC228219-2D9B-6A43-9F45-05CEDD61A02A}" destId="{D3DDFA44-99AA-BF44-A663-343E6D5FF712}" srcOrd="0" destOrd="0" presId="urn:microsoft.com/office/officeart/2005/8/layout/vList5"/>
    <dgm:cxn modelId="{15C5B7A6-7C4B-4C4A-9872-9438133A8AF9}" type="presOf" srcId="{BFB3974E-FF4E-B34E-816E-A7897721EB67}" destId="{91947E21-1984-8A40-9695-8CD322E7D745}" srcOrd="0" destOrd="0" presId="urn:microsoft.com/office/officeart/2005/8/layout/vList5"/>
    <dgm:cxn modelId="{80D78213-71A7-704F-9D83-D3528DDC85D0}" srcId="{31B9F59C-A40A-4F42-A5F7-D9A3EF174F9D}" destId="{E16DDECA-E263-2746-AB62-6CB2A5CB2983}" srcOrd="4" destOrd="0" parTransId="{F617661A-8BA7-D04C-81AD-8A7904EF21B9}" sibTransId="{70CD3AD3-F2B0-FF4B-8492-DF04621A7DE1}"/>
    <dgm:cxn modelId="{E14D56FA-AD29-AF47-BCB5-49FDCFE0F461}" type="presOf" srcId="{31B9F59C-A40A-4F42-A5F7-D9A3EF174F9D}" destId="{242B8551-D8E2-AC42-B8DB-070685782197}" srcOrd="0" destOrd="0" presId="urn:microsoft.com/office/officeart/2005/8/layout/vList5"/>
    <dgm:cxn modelId="{6E2E8ED0-F457-5C40-869B-DB42C554B429}" srcId="{31B9F59C-A40A-4F42-A5F7-D9A3EF174F9D}" destId="{5A3E1A75-0FBE-8C43-A9BF-A403684C148E}" srcOrd="5" destOrd="0" parTransId="{BC908EBC-BBAB-9044-A247-B529FD2D6A58}" sibTransId="{A300D162-88B3-C741-B498-86DE200AB4C4}"/>
    <dgm:cxn modelId="{0DB6790B-51A2-CF4E-950A-451CCF30D412}" type="presOf" srcId="{9473E475-2C20-4D4B-BD40-2CC643DC35AF}" destId="{7B701F66-F09B-5444-948B-4AFDF6EAE17C}" srcOrd="0" destOrd="0" presId="urn:microsoft.com/office/officeart/2005/8/layout/vList5"/>
    <dgm:cxn modelId="{E2C2FBCF-49B4-A04F-AEB1-BAFCE554AA8F}" srcId="{E16DDECA-E263-2746-AB62-6CB2A5CB2983}" destId="{EC228219-2D9B-6A43-9F45-05CEDD61A02A}" srcOrd="0" destOrd="0" parTransId="{5CBEFAF1-195F-F245-9279-FFA4AA50899D}" sibTransId="{9CC4114F-7C41-5D40-A3B6-1C06CDD31A69}"/>
    <dgm:cxn modelId="{3216A6B0-C0EE-6448-BDE2-D7E8F85B1C03}" srcId="{31B9F59C-A40A-4F42-A5F7-D9A3EF174F9D}" destId="{A62EF8D3-4C28-A242-91E7-D366D8444E0D}" srcOrd="0" destOrd="0" parTransId="{B20603FC-575C-B445-B280-CC3B00647396}" sibTransId="{283C8649-D7A0-E54E-B472-0C83F51B9936}"/>
    <dgm:cxn modelId="{61DE4B7F-3D91-E445-9B76-74060AF4DEB6}" srcId="{31B9F59C-A40A-4F42-A5F7-D9A3EF174F9D}" destId="{929F5E99-8514-DA4F-BCAE-E10638CA45F0}" srcOrd="1" destOrd="0" parTransId="{D81D75EC-78E8-6045-ABA5-23FAF76ED833}" sibTransId="{C844146C-1EEF-0843-B00E-A18F165B1E65}"/>
    <dgm:cxn modelId="{2DF0BA5D-BE61-1946-BE71-C136AD9FE0AC}" srcId="{31B9F59C-A40A-4F42-A5F7-D9A3EF174F9D}" destId="{BFB3974E-FF4E-B34E-816E-A7897721EB67}" srcOrd="2" destOrd="0" parTransId="{83F91FA8-8781-6446-85E3-B103202BD167}" sibTransId="{B0E8189F-B184-AB4C-89E6-4EA9983901DB}"/>
    <dgm:cxn modelId="{B078105F-B7AE-7147-9456-EFF150AD830F}" type="presOf" srcId="{2719E102-BA9C-3445-8661-829DE7020A13}" destId="{E7FF7D09-D4A5-A041-B99C-A50E418342F9}" srcOrd="0" destOrd="0" presId="urn:microsoft.com/office/officeart/2005/8/layout/vList5"/>
    <dgm:cxn modelId="{46753BDC-CCE2-FC4D-9F89-28C6DD862471}" type="presOf" srcId="{E16DDECA-E263-2746-AB62-6CB2A5CB2983}" destId="{4836102E-2514-3F48-9654-EEA817106F7C}" srcOrd="0" destOrd="0" presId="urn:microsoft.com/office/officeart/2005/8/layout/vList5"/>
    <dgm:cxn modelId="{527A5A6A-320B-7F43-BA16-7266D8AF1C99}" type="presParOf" srcId="{242B8551-D8E2-AC42-B8DB-070685782197}" destId="{C982C780-780E-7341-BBB3-6102FBC41F5D}" srcOrd="0" destOrd="0" presId="urn:microsoft.com/office/officeart/2005/8/layout/vList5"/>
    <dgm:cxn modelId="{095ABF53-1A16-E846-92E5-695694F2ADD1}" type="presParOf" srcId="{C982C780-780E-7341-BBB3-6102FBC41F5D}" destId="{10A47BF4-4055-5C48-92F4-DB2B470DA751}" srcOrd="0" destOrd="0" presId="urn:microsoft.com/office/officeart/2005/8/layout/vList5"/>
    <dgm:cxn modelId="{3E205D6B-D030-2C41-AC66-2378334287C7}" type="presParOf" srcId="{C982C780-780E-7341-BBB3-6102FBC41F5D}" destId="{D3DC31C1-8004-E544-9F2C-A952C08BC92F}" srcOrd="1" destOrd="0" presId="urn:microsoft.com/office/officeart/2005/8/layout/vList5"/>
    <dgm:cxn modelId="{33958724-0ECF-944C-A012-717EDBBFDCA7}" type="presParOf" srcId="{242B8551-D8E2-AC42-B8DB-070685782197}" destId="{7F06F78D-B4AF-6A47-A8C4-BA225D466248}" srcOrd="1" destOrd="0" presId="urn:microsoft.com/office/officeart/2005/8/layout/vList5"/>
    <dgm:cxn modelId="{D28A3D94-9A4A-9E43-B1E7-34FE04B8AA68}" type="presParOf" srcId="{242B8551-D8E2-AC42-B8DB-070685782197}" destId="{AB39F980-37C8-F94A-92C1-6903196B9FBC}" srcOrd="2" destOrd="0" presId="urn:microsoft.com/office/officeart/2005/8/layout/vList5"/>
    <dgm:cxn modelId="{95885C81-5EAF-1448-BAE8-C5B4585032E0}" type="presParOf" srcId="{AB39F980-37C8-F94A-92C1-6903196B9FBC}" destId="{19A3A953-0352-FF41-B582-4FD7B60341E3}" srcOrd="0" destOrd="0" presId="urn:microsoft.com/office/officeart/2005/8/layout/vList5"/>
    <dgm:cxn modelId="{929F28DB-5929-E747-B907-23BC2035959D}" type="presParOf" srcId="{AB39F980-37C8-F94A-92C1-6903196B9FBC}" destId="{167D9FE4-0C4D-CB46-9075-19B01B76A9F3}" srcOrd="1" destOrd="0" presId="urn:microsoft.com/office/officeart/2005/8/layout/vList5"/>
    <dgm:cxn modelId="{D6924871-EB2E-5E4A-89AD-0C87B471AEAD}" type="presParOf" srcId="{242B8551-D8E2-AC42-B8DB-070685782197}" destId="{A502453B-89B1-8F45-AB08-DA452DE02B08}" srcOrd="3" destOrd="0" presId="urn:microsoft.com/office/officeart/2005/8/layout/vList5"/>
    <dgm:cxn modelId="{3DD97A76-5220-3E43-B1B3-B1013CFB8881}" type="presParOf" srcId="{242B8551-D8E2-AC42-B8DB-070685782197}" destId="{BC90EA90-9067-7F4D-8A2A-CB33953262DA}" srcOrd="4" destOrd="0" presId="urn:microsoft.com/office/officeart/2005/8/layout/vList5"/>
    <dgm:cxn modelId="{0351B92F-6E33-5446-8D19-F957C57007D6}" type="presParOf" srcId="{BC90EA90-9067-7F4D-8A2A-CB33953262DA}" destId="{91947E21-1984-8A40-9695-8CD322E7D745}" srcOrd="0" destOrd="0" presId="urn:microsoft.com/office/officeart/2005/8/layout/vList5"/>
    <dgm:cxn modelId="{D7A4A5F3-7FE1-454D-BCC7-B64B8A7292A0}" type="presParOf" srcId="{BC90EA90-9067-7F4D-8A2A-CB33953262DA}" destId="{7B701F66-F09B-5444-948B-4AFDF6EAE17C}" srcOrd="1" destOrd="0" presId="urn:microsoft.com/office/officeart/2005/8/layout/vList5"/>
    <dgm:cxn modelId="{659387EB-5F57-9342-B0F3-AC36C2EF091C}" type="presParOf" srcId="{242B8551-D8E2-AC42-B8DB-070685782197}" destId="{E4766AE5-BEE7-8547-8D22-E86D43C466C1}" srcOrd="5" destOrd="0" presId="urn:microsoft.com/office/officeart/2005/8/layout/vList5"/>
    <dgm:cxn modelId="{03902C52-648B-3C45-9ED3-0B8A9D5F6692}" type="presParOf" srcId="{242B8551-D8E2-AC42-B8DB-070685782197}" destId="{A56931B5-C4DB-9444-A9C1-B29A3A6BA109}" srcOrd="6" destOrd="0" presId="urn:microsoft.com/office/officeart/2005/8/layout/vList5"/>
    <dgm:cxn modelId="{2E4D8EB1-9096-2046-9032-987E13B2D5CA}" type="presParOf" srcId="{A56931B5-C4DB-9444-A9C1-B29A3A6BA109}" destId="{44D948C8-AB58-DC4D-8214-54D838582885}" srcOrd="0" destOrd="0" presId="urn:microsoft.com/office/officeart/2005/8/layout/vList5"/>
    <dgm:cxn modelId="{80A8E651-C502-FD40-9CB2-25F6DE595B9C}" type="presParOf" srcId="{A56931B5-C4DB-9444-A9C1-B29A3A6BA109}" destId="{4990DE4D-D4AB-DC4B-B275-66B61B3F4AB7}" srcOrd="1" destOrd="0" presId="urn:microsoft.com/office/officeart/2005/8/layout/vList5"/>
    <dgm:cxn modelId="{2B5C4428-AFA6-734F-A496-7E2390703486}" type="presParOf" srcId="{242B8551-D8E2-AC42-B8DB-070685782197}" destId="{10F0921B-7FC7-F24C-A3F7-C4A3DD934CB4}" srcOrd="7" destOrd="0" presId="urn:microsoft.com/office/officeart/2005/8/layout/vList5"/>
    <dgm:cxn modelId="{E42FCB5E-163B-134D-B4B0-ED16C3696A9A}" type="presParOf" srcId="{242B8551-D8E2-AC42-B8DB-070685782197}" destId="{E0355D3D-6E9C-3249-9835-76F3D81D7469}" srcOrd="8" destOrd="0" presId="urn:microsoft.com/office/officeart/2005/8/layout/vList5"/>
    <dgm:cxn modelId="{74A1EC38-2BBC-8141-97F9-3817D89EC844}" type="presParOf" srcId="{E0355D3D-6E9C-3249-9835-76F3D81D7469}" destId="{4836102E-2514-3F48-9654-EEA817106F7C}" srcOrd="0" destOrd="0" presId="urn:microsoft.com/office/officeart/2005/8/layout/vList5"/>
    <dgm:cxn modelId="{839E5B14-E3E1-BA4E-B576-DD70190740D8}" type="presParOf" srcId="{E0355D3D-6E9C-3249-9835-76F3D81D7469}" destId="{D3DDFA44-99AA-BF44-A663-343E6D5FF712}" srcOrd="1" destOrd="0" presId="urn:microsoft.com/office/officeart/2005/8/layout/vList5"/>
    <dgm:cxn modelId="{2D79EB88-67A3-C84B-8340-13B416D335BB}" type="presParOf" srcId="{242B8551-D8E2-AC42-B8DB-070685782197}" destId="{10A09E7E-AFD2-6247-A35E-63020DD7125B}" srcOrd="9" destOrd="0" presId="urn:microsoft.com/office/officeart/2005/8/layout/vList5"/>
    <dgm:cxn modelId="{5AAADD2F-9646-6F4B-85EE-223198DF6780}" type="presParOf" srcId="{242B8551-D8E2-AC42-B8DB-070685782197}" destId="{CEE16B8C-1485-D140-A24A-4A4D9F33C11F}" srcOrd="10" destOrd="0" presId="urn:microsoft.com/office/officeart/2005/8/layout/vList5"/>
    <dgm:cxn modelId="{69160D9D-C81B-D044-A305-2EA6DF682E5F}" type="presParOf" srcId="{CEE16B8C-1485-D140-A24A-4A4D9F33C11F}" destId="{C3EFB850-70AE-A64B-99FE-EF335756DC9F}" srcOrd="0" destOrd="0" presId="urn:microsoft.com/office/officeart/2005/8/layout/vList5"/>
    <dgm:cxn modelId="{86BF305B-DE1E-E841-8191-2BA29D327543}" type="presParOf" srcId="{CEE16B8C-1485-D140-A24A-4A4D9F33C11F}" destId="{6056658D-BB1B-9947-9537-ADC22EAAC056}" srcOrd="1" destOrd="0" presId="urn:microsoft.com/office/officeart/2005/8/layout/vList5"/>
    <dgm:cxn modelId="{8E33A1D2-2A63-DE49-9BF7-CBE7A82D7002}" type="presParOf" srcId="{242B8551-D8E2-AC42-B8DB-070685782197}" destId="{A952CCB6-D1D0-E14B-86A0-A6A924A61C3D}" srcOrd="11" destOrd="0" presId="urn:microsoft.com/office/officeart/2005/8/layout/vList5"/>
    <dgm:cxn modelId="{E8576858-2020-534D-B706-996DA5C06235}" type="presParOf" srcId="{242B8551-D8E2-AC42-B8DB-070685782197}" destId="{A5EED062-38DA-4D43-B18E-A982F898EDBB}" srcOrd="12" destOrd="0" presId="urn:microsoft.com/office/officeart/2005/8/layout/vList5"/>
    <dgm:cxn modelId="{FE5740E4-A464-8046-A399-4E278996734A}" type="presParOf" srcId="{A5EED062-38DA-4D43-B18E-A982F898EDBB}" destId="{C645744F-3255-014C-A54C-470CB018BC0B}" srcOrd="0" destOrd="0" presId="urn:microsoft.com/office/officeart/2005/8/layout/vList5"/>
    <dgm:cxn modelId="{CB9441DE-B3EC-FF4E-905D-D4FDAA0D0F43}" type="presParOf" srcId="{A5EED062-38DA-4D43-B18E-A982F898EDBB}" destId="{E7FF7D09-D4A5-A041-B99C-A50E418342F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0AC8E35-C6FE-4ABE-9F01-624DC64C2734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DCBAD464-B35B-4585-8B3D-F8203F507E0D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Monitor</a:t>
          </a:r>
          <a:endParaRPr lang="en-US" dirty="0">
            <a:solidFill>
              <a:srgbClr val="000000"/>
            </a:solidFill>
          </a:endParaRPr>
        </a:p>
      </dgm:t>
    </dgm:pt>
    <dgm:pt modelId="{9D618B40-F62E-4CCD-8F3D-0C5A2A69E141}" type="parTrans" cxnId="{62D46573-9EED-4DBD-8004-AB8AEAD7D75D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98DBA111-22CC-4829-B1B3-D77639C86671}" type="sibTrans" cxnId="{62D46573-9EED-4DBD-8004-AB8AEAD7D75D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DAA2B1DD-4357-41B1-A1B1-4A59A35D5966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Authorship</a:t>
          </a:r>
          <a:endParaRPr lang="en-US" dirty="0">
            <a:solidFill>
              <a:srgbClr val="000000"/>
            </a:solidFill>
          </a:endParaRPr>
        </a:p>
      </dgm:t>
    </dgm:pt>
    <dgm:pt modelId="{E9B7177C-837E-423B-97BA-1106992FCCF0}" type="parTrans" cxnId="{F82538D4-1DFA-4885-B86F-F59D013EB5F3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F27C8AE6-B734-4344-9347-DDDED723FFD7}" type="sibTrans" cxnId="{F82538D4-1DFA-4885-B86F-F59D013EB5F3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0C1BD938-0C0C-489C-BD8F-C539399D0C0A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Meeting Attendance</a:t>
          </a:r>
          <a:endParaRPr lang="en-US" dirty="0">
            <a:solidFill>
              <a:srgbClr val="000000"/>
            </a:solidFill>
          </a:endParaRPr>
        </a:p>
      </dgm:t>
    </dgm:pt>
    <dgm:pt modelId="{85559CFE-71B8-4E46-BDF9-7FE2AEFF065A}" type="parTrans" cxnId="{2272580B-B9C2-42C0-BF6E-72CD76BA9973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FA292F83-6405-427E-8E27-2142957C0E22}" type="sibTrans" cxnId="{2272580B-B9C2-42C0-BF6E-72CD76BA9973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DC44F0ED-12D9-442F-94C3-2E12EE8D91D9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List Participation</a:t>
          </a:r>
          <a:endParaRPr lang="en-US" dirty="0">
            <a:solidFill>
              <a:srgbClr val="000000"/>
            </a:solidFill>
          </a:endParaRPr>
        </a:p>
      </dgm:t>
    </dgm:pt>
    <dgm:pt modelId="{F1A0163C-6526-4DD6-AD19-42D9BB14FE31}" type="sibTrans" cxnId="{FC65EE78-1094-45BD-BAB5-4499CDA88EBE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6487ADBA-53BF-42C6-8436-7ED68C93564C}" type="parTrans" cxnId="{FC65EE78-1094-45BD-BAB5-4499CDA88EBE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8B41F71D-5E1D-4E2B-BD5F-9D0DD01D8970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Leadership Position</a:t>
          </a:r>
          <a:endParaRPr lang="en-US" dirty="0">
            <a:solidFill>
              <a:srgbClr val="000000"/>
            </a:solidFill>
          </a:endParaRPr>
        </a:p>
      </dgm:t>
    </dgm:pt>
    <dgm:pt modelId="{FC63A6BD-1A14-45EC-B3EF-FEADE32B1E47}" type="parTrans" cxnId="{E3DFFB0B-FB69-468A-8738-1EEEC12BA470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00E8B795-9F77-450B-BD17-1BE019A6CA7D}" type="sibTrans" cxnId="{E3DFFB0B-FB69-468A-8738-1EEEC12BA470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1D9D6133-EB54-4270-85AF-C19D97B2E710}" type="pres">
      <dgm:prSet presAssocID="{00AC8E35-C6FE-4ABE-9F01-624DC64C2734}" presName="arrowDiagram" presStyleCnt="0">
        <dgm:presLayoutVars>
          <dgm:chMax val="5"/>
          <dgm:dir/>
          <dgm:resizeHandles val="exact"/>
        </dgm:presLayoutVars>
      </dgm:prSet>
      <dgm:spPr/>
    </dgm:pt>
    <dgm:pt modelId="{5F2B9B5B-C36E-4453-B4B2-7658DEC0721F}" type="pres">
      <dgm:prSet presAssocID="{00AC8E35-C6FE-4ABE-9F01-624DC64C2734}" presName="arrow" presStyleLbl="bgShp" presStyleIdx="0" presStyleCnt="1"/>
      <dgm:sp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path path="circle">
            <a:fillToRect l="100000" b="100000"/>
          </a:path>
          <a:tileRect t="-100000" r="-100000"/>
        </a:gradFill>
      </dgm:spPr>
      <dgm:t>
        <a:bodyPr/>
        <a:lstStyle/>
        <a:p>
          <a:endParaRPr lang="en-US"/>
        </a:p>
      </dgm:t>
    </dgm:pt>
    <dgm:pt modelId="{6954F095-3B99-45FA-A935-CBBB9BBF2A3D}" type="pres">
      <dgm:prSet presAssocID="{00AC8E35-C6FE-4ABE-9F01-624DC64C2734}" presName="arrowDiagram5" presStyleCnt="0"/>
      <dgm:spPr/>
    </dgm:pt>
    <dgm:pt modelId="{BEBCF4F8-AAF7-45A4-ACAD-226FBC28BC00}" type="pres">
      <dgm:prSet presAssocID="{DCBAD464-B35B-4585-8B3D-F8203F507E0D}" presName="bullet5a" presStyleLbl="node1" presStyleIdx="0" presStyleCnt="5"/>
      <dgm:spPr/>
    </dgm:pt>
    <dgm:pt modelId="{357BCE0E-B7BD-4372-BFB5-5F9C315A0BA9}" type="pres">
      <dgm:prSet presAssocID="{DCBAD464-B35B-4585-8B3D-F8203F507E0D}" presName="textBox5a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D95C1D-2151-44DF-9576-07C498A15A31}" type="pres">
      <dgm:prSet presAssocID="{DC44F0ED-12D9-442F-94C3-2E12EE8D91D9}" presName="bullet5b" presStyleLbl="node1" presStyleIdx="1" presStyleCnt="5"/>
      <dgm:spPr/>
    </dgm:pt>
    <dgm:pt modelId="{BC3ED7F9-39FF-4C0C-BECA-5F67B25C9EDC}" type="pres">
      <dgm:prSet presAssocID="{DC44F0ED-12D9-442F-94C3-2E12EE8D91D9}" presName="textBox5b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74F25D-B564-4CAE-999B-2DDD302A5FED}" type="pres">
      <dgm:prSet presAssocID="{DAA2B1DD-4357-41B1-A1B1-4A59A35D5966}" presName="bullet5c" presStyleLbl="node1" presStyleIdx="2" presStyleCnt="5"/>
      <dgm:spPr/>
    </dgm:pt>
    <dgm:pt modelId="{A860338F-462E-482A-B11C-8D750FDEF434}" type="pres">
      <dgm:prSet presAssocID="{DAA2B1DD-4357-41B1-A1B1-4A59A35D5966}" presName="textBox5c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267EB6-D66B-42E2-A005-D4D1D2AC0135}" type="pres">
      <dgm:prSet presAssocID="{0C1BD938-0C0C-489C-BD8F-C539399D0C0A}" presName="bullet5d" presStyleLbl="node1" presStyleIdx="3" presStyleCnt="5"/>
      <dgm:spPr/>
    </dgm:pt>
    <dgm:pt modelId="{910F857A-6880-43C3-94EB-10F6713E0333}" type="pres">
      <dgm:prSet presAssocID="{0C1BD938-0C0C-489C-BD8F-C539399D0C0A}" presName="textBox5d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F293DA-3F4A-4E4F-A50A-ACFE262D1F73}" type="pres">
      <dgm:prSet presAssocID="{8B41F71D-5E1D-4E2B-BD5F-9D0DD01D8970}" presName="bullet5e" presStyleLbl="node1" presStyleIdx="4" presStyleCnt="5"/>
      <dgm:spPr/>
    </dgm:pt>
    <dgm:pt modelId="{9B72C580-F113-4C5E-A9FD-C4C533C4FB52}" type="pres">
      <dgm:prSet presAssocID="{8B41F71D-5E1D-4E2B-BD5F-9D0DD01D8970}" presName="textBox5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8F8D749-6625-B647-B529-1BB14451CF25}" type="presOf" srcId="{0C1BD938-0C0C-489C-BD8F-C539399D0C0A}" destId="{910F857A-6880-43C3-94EB-10F6713E0333}" srcOrd="0" destOrd="0" presId="urn:microsoft.com/office/officeart/2005/8/layout/arrow2"/>
    <dgm:cxn modelId="{04C55A91-5474-AE43-9DAA-A6157FCE7895}" type="presOf" srcId="{DC44F0ED-12D9-442F-94C3-2E12EE8D91D9}" destId="{BC3ED7F9-39FF-4C0C-BECA-5F67B25C9EDC}" srcOrd="0" destOrd="0" presId="urn:microsoft.com/office/officeart/2005/8/layout/arrow2"/>
    <dgm:cxn modelId="{E9C61B0C-F7E3-1D48-8411-3D26DC932909}" type="presOf" srcId="{DCBAD464-B35B-4585-8B3D-F8203F507E0D}" destId="{357BCE0E-B7BD-4372-BFB5-5F9C315A0BA9}" srcOrd="0" destOrd="0" presId="urn:microsoft.com/office/officeart/2005/8/layout/arrow2"/>
    <dgm:cxn modelId="{07DD05B1-1D9A-7348-B452-FA5527D96A35}" type="presOf" srcId="{00AC8E35-C6FE-4ABE-9F01-624DC64C2734}" destId="{1D9D6133-EB54-4270-85AF-C19D97B2E710}" srcOrd="0" destOrd="0" presId="urn:microsoft.com/office/officeart/2005/8/layout/arrow2"/>
    <dgm:cxn modelId="{385AA3D9-2DF8-AB46-A738-452606C63680}" type="presOf" srcId="{DAA2B1DD-4357-41B1-A1B1-4A59A35D5966}" destId="{A860338F-462E-482A-B11C-8D750FDEF434}" srcOrd="0" destOrd="0" presId="urn:microsoft.com/office/officeart/2005/8/layout/arrow2"/>
    <dgm:cxn modelId="{F82538D4-1DFA-4885-B86F-F59D013EB5F3}" srcId="{00AC8E35-C6FE-4ABE-9F01-624DC64C2734}" destId="{DAA2B1DD-4357-41B1-A1B1-4A59A35D5966}" srcOrd="2" destOrd="0" parTransId="{E9B7177C-837E-423B-97BA-1106992FCCF0}" sibTransId="{F27C8AE6-B734-4344-9347-DDDED723FFD7}"/>
    <dgm:cxn modelId="{A14DAE2A-3D61-244E-BE2F-B23808BD3CD9}" type="presOf" srcId="{8B41F71D-5E1D-4E2B-BD5F-9D0DD01D8970}" destId="{9B72C580-F113-4C5E-A9FD-C4C533C4FB52}" srcOrd="0" destOrd="0" presId="urn:microsoft.com/office/officeart/2005/8/layout/arrow2"/>
    <dgm:cxn modelId="{E3DFFB0B-FB69-468A-8738-1EEEC12BA470}" srcId="{00AC8E35-C6FE-4ABE-9F01-624DC64C2734}" destId="{8B41F71D-5E1D-4E2B-BD5F-9D0DD01D8970}" srcOrd="4" destOrd="0" parTransId="{FC63A6BD-1A14-45EC-B3EF-FEADE32B1E47}" sibTransId="{00E8B795-9F77-450B-BD17-1BE019A6CA7D}"/>
    <dgm:cxn modelId="{62D46573-9EED-4DBD-8004-AB8AEAD7D75D}" srcId="{00AC8E35-C6FE-4ABE-9F01-624DC64C2734}" destId="{DCBAD464-B35B-4585-8B3D-F8203F507E0D}" srcOrd="0" destOrd="0" parTransId="{9D618B40-F62E-4CCD-8F3D-0C5A2A69E141}" sibTransId="{98DBA111-22CC-4829-B1B3-D77639C86671}"/>
    <dgm:cxn modelId="{2272580B-B9C2-42C0-BF6E-72CD76BA9973}" srcId="{00AC8E35-C6FE-4ABE-9F01-624DC64C2734}" destId="{0C1BD938-0C0C-489C-BD8F-C539399D0C0A}" srcOrd="3" destOrd="0" parTransId="{85559CFE-71B8-4E46-BDF9-7FE2AEFF065A}" sibTransId="{FA292F83-6405-427E-8E27-2142957C0E22}"/>
    <dgm:cxn modelId="{FC65EE78-1094-45BD-BAB5-4499CDA88EBE}" srcId="{00AC8E35-C6FE-4ABE-9F01-624DC64C2734}" destId="{DC44F0ED-12D9-442F-94C3-2E12EE8D91D9}" srcOrd="1" destOrd="0" parTransId="{6487ADBA-53BF-42C6-8436-7ED68C93564C}" sibTransId="{F1A0163C-6526-4DD6-AD19-42D9BB14FE31}"/>
    <dgm:cxn modelId="{73BD0A80-BEF3-5940-9034-9BF48618DBCF}" type="presParOf" srcId="{1D9D6133-EB54-4270-85AF-C19D97B2E710}" destId="{5F2B9B5B-C36E-4453-B4B2-7658DEC0721F}" srcOrd="0" destOrd="0" presId="urn:microsoft.com/office/officeart/2005/8/layout/arrow2"/>
    <dgm:cxn modelId="{334406C4-A316-634B-97CF-A5A7B2C01922}" type="presParOf" srcId="{1D9D6133-EB54-4270-85AF-C19D97B2E710}" destId="{6954F095-3B99-45FA-A935-CBBB9BBF2A3D}" srcOrd="1" destOrd="0" presId="urn:microsoft.com/office/officeart/2005/8/layout/arrow2"/>
    <dgm:cxn modelId="{C4CF9B66-1FA3-F242-A28C-61E78DEA2439}" type="presParOf" srcId="{6954F095-3B99-45FA-A935-CBBB9BBF2A3D}" destId="{BEBCF4F8-AAF7-45A4-ACAD-226FBC28BC00}" srcOrd="0" destOrd="0" presId="urn:microsoft.com/office/officeart/2005/8/layout/arrow2"/>
    <dgm:cxn modelId="{E6EF9D1F-409A-034F-A3EF-14349B287955}" type="presParOf" srcId="{6954F095-3B99-45FA-A935-CBBB9BBF2A3D}" destId="{357BCE0E-B7BD-4372-BFB5-5F9C315A0BA9}" srcOrd="1" destOrd="0" presId="urn:microsoft.com/office/officeart/2005/8/layout/arrow2"/>
    <dgm:cxn modelId="{01F74309-3E51-6D46-8B2D-29C7C3EFDD64}" type="presParOf" srcId="{6954F095-3B99-45FA-A935-CBBB9BBF2A3D}" destId="{94D95C1D-2151-44DF-9576-07C498A15A31}" srcOrd="2" destOrd="0" presId="urn:microsoft.com/office/officeart/2005/8/layout/arrow2"/>
    <dgm:cxn modelId="{03BEE2B1-E0CD-F64E-9D7C-7341EC3409BF}" type="presParOf" srcId="{6954F095-3B99-45FA-A935-CBBB9BBF2A3D}" destId="{BC3ED7F9-39FF-4C0C-BECA-5F67B25C9EDC}" srcOrd="3" destOrd="0" presId="urn:microsoft.com/office/officeart/2005/8/layout/arrow2"/>
    <dgm:cxn modelId="{3D2D132A-7319-2B44-9DD6-B0A2D01F05A1}" type="presParOf" srcId="{6954F095-3B99-45FA-A935-CBBB9BBF2A3D}" destId="{2874F25D-B564-4CAE-999B-2DDD302A5FED}" srcOrd="4" destOrd="0" presId="urn:microsoft.com/office/officeart/2005/8/layout/arrow2"/>
    <dgm:cxn modelId="{ECFC7160-67A7-714E-ADB2-EE13CFA95855}" type="presParOf" srcId="{6954F095-3B99-45FA-A935-CBBB9BBF2A3D}" destId="{A860338F-462E-482A-B11C-8D750FDEF434}" srcOrd="5" destOrd="0" presId="urn:microsoft.com/office/officeart/2005/8/layout/arrow2"/>
    <dgm:cxn modelId="{24E51CCD-F39A-0849-9233-4B84174D6529}" type="presParOf" srcId="{6954F095-3B99-45FA-A935-CBBB9BBF2A3D}" destId="{73267EB6-D66B-42E2-A005-D4D1D2AC0135}" srcOrd="6" destOrd="0" presId="urn:microsoft.com/office/officeart/2005/8/layout/arrow2"/>
    <dgm:cxn modelId="{4243B70F-B659-D94B-9521-6AE37EB9F8FC}" type="presParOf" srcId="{6954F095-3B99-45FA-A935-CBBB9BBF2A3D}" destId="{910F857A-6880-43C3-94EB-10F6713E0333}" srcOrd="7" destOrd="0" presId="urn:microsoft.com/office/officeart/2005/8/layout/arrow2"/>
    <dgm:cxn modelId="{1EA03C3F-9876-7B42-B567-0B211C41275A}" type="presParOf" srcId="{6954F095-3B99-45FA-A935-CBBB9BBF2A3D}" destId="{0CF293DA-3F4A-4E4F-A50A-ACFE262D1F73}" srcOrd="8" destOrd="0" presId="urn:microsoft.com/office/officeart/2005/8/layout/arrow2"/>
    <dgm:cxn modelId="{E5994AAD-E31C-A940-835B-130B4C411D2F}" type="presParOf" srcId="{6954F095-3B99-45FA-A935-CBBB9BBF2A3D}" destId="{9B72C580-F113-4C5E-A9FD-C4C533C4FB52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E8F0008-28F6-4CDF-A881-208C4DD4A393}" type="doc">
      <dgm:prSet loTypeId="urn:microsoft.com/office/officeart/2005/8/layout/hProcess9" loCatId="process" qsTypeId="urn:microsoft.com/office/officeart/2005/8/quickstyle/3D2" qsCatId="3D" csTypeId="urn:microsoft.com/office/officeart/2005/8/colors/colorful4" csCatId="colorful" phldr="1"/>
      <dgm:spPr/>
    </dgm:pt>
    <dgm:pt modelId="{C75DF9F5-8464-42EF-B57A-548FC7008ABF}">
      <dgm:prSet phldrT="[Text]"/>
      <dgm:spPr/>
      <dgm:t>
        <a:bodyPr/>
        <a:lstStyle/>
        <a:p>
          <a:r>
            <a:rPr lang="en-US" dirty="0" smtClean="0"/>
            <a:t>Internet Drafts (ID)</a:t>
          </a:r>
          <a:endParaRPr lang="en-US" dirty="0"/>
        </a:p>
      </dgm:t>
    </dgm:pt>
    <dgm:pt modelId="{86B3CB70-90A9-4469-982E-BD013AB74CF1}" type="parTrans" cxnId="{5569BA7E-CE4F-4B98-B69A-181EF07DC0F0}">
      <dgm:prSet/>
      <dgm:spPr/>
      <dgm:t>
        <a:bodyPr/>
        <a:lstStyle/>
        <a:p>
          <a:endParaRPr lang="en-US"/>
        </a:p>
      </dgm:t>
    </dgm:pt>
    <dgm:pt modelId="{3CE23B95-2410-4951-B839-E3394BBC0166}" type="sibTrans" cxnId="{5569BA7E-CE4F-4B98-B69A-181EF07DC0F0}">
      <dgm:prSet/>
      <dgm:spPr/>
      <dgm:t>
        <a:bodyPr/>
        <a:lstStyle/>
        <a:p>
          <a:endParaRPr lang="en-US"/>
        </a:p>
      </dgm:t>
    </dgm:pt>
    <dgm:pt modelId="{0D34CD9F-341D-44AB-82F9-F8A19FBFAB3F}">
      <dgm:prSet/>
      <dgm:spPr/>
      <dgm:t>
        <a:bodyPr/>
        <a:lstStyle/>
        <a:p>
          <a:r>
            <a:rPr lang="en-US" dirty="0" smtClean="0"/>
            <a:t>Discussion in a WG</a:t>
          </a:r>
          <a:endParaRPr lang="en-US" dirty="0"/>
        </a:p>
      </dgm:t>
    </dgm:pt>
    <dgm:pt modelId="{E6480260-27EE-4461-A782-CC908D2D80E6}" type="parTrans" cxnId="{93F35425-75AA-4527-92DA-517D87BA7B0A}">
      <dgm:prSet/>
      <dgm:spPr/>
      <dgm:t>
        <a:bodyPr/>
        <a:lstStyle/>
        <a:p>
          <a:endParaRPr lang="en-US"/>
        </a:p>
      </dgm:t>
    </dgm:pt>
    <dgm:pt modelId="{EA4681BC-F32E-49C1-AEA3-8E18C50C4529}" type="sibTrans" cxnId="{93F35425-75AA-4527-92DA-517D87BA7B0A}">
      <dgm:prSet/>
      <dgm:spPr/>
      <dgm:t>
        <a:bodyPr/>
        <a:lstStyle/>
        <a:p>
          <a:endParaRPr lang="en-US"/>
        </a:p>
      </dgm:t>
    </dgm:pt>
    <dgm:pt modelId="{ADFBAC03-EE58-454E-9A27-FE513EAF1086}">
      <dgm:prSet/>
      <dgm:spPr/>
      <dgm:t>
        <a:bodyPr/>
        <a:lstStyle/>
        <a:p>
          <a:r>
            <a:rPr lang="en-US" dirty="0" smtClean="0"/>
            <a:t>WG sends IESG request to publish an ID ‘when ready’</a:t>
          </a:r>
          <a:endParaRPr lang="en-US" dirty="0"/>
        </a:p>
      </dgm:t>
    </dgm:pt>
    <dgm:pt modelId="{52A16E29-30E6-4AA4-8C0D-5D269B7CF045}" type="parTrans" cxnId="{9C6D4982-2D7F-497C-B4DF-732AC40A1780}">
      <dgm:prSet/>
      <dgm:spPr/>
      <dgm:t>
        <a:bodyPr/>
        <a:lstStyle/>
        <a:p>
          <a:endParaRPr lang="en-US"/>
        </a:p>
      </dgm:t>
    </dgm:pt>
    <dgm:pt modelId="{22DC5904-4F2B-485C-9924-17F85AF400E8}" type="sibTrans" cxnId="{9C6D4982-2D7F-497C-B4DF-732AC40A1780}">
      <dgm:prSet/>
      <dgm:spPr/>
      <dgm:t>
        <a:bodyPr/>
        <a:lstStyle/>
        <a:p>
          <a:endParaRPr lang="en-US"/>
        </a:p>
      </dgm:t>
    </dgm:pt>
    <dgm:pt modelId="{8E14225C-7793-4761-B419-83513C15E53D}">
      <dgm:prSet/>
      <dgm:spPr/>
      <dgm:t>
        <a:bodyPr/>
        <a:lstStyle/>
        <a:p>
          <a:r>
            <a:rPr lang="en-US" dirty="0" smtClean="0"/>
            <a:t>AD review</a:t>
          </a:r>
          <a:endParaRPr lang="en-US" dirty="0"/>
        </a:p>
      </dgm:t>
    </dgm:pt>
    <dgm:pt modelId="{ACCE2F86-D5F8-43EE-8FAE-9DD2A7657CDA}" type="parTrans" cxnId="{14E692E1-0649-4135-ADF1-74CDA458D122}">
      <dgm:prSet/>
      <dgm:spPr/>
      <dgm:t>
        <a:bodyPr/>
        <a:lstStyle/>
        <a:p>
          <a:endParaRPr lang="en-US"/>
        </a:p>
      </dgm:t>
    </dgm:pt>
    <dgm:pt modelId="{BDB253E8-5E9F-4F8D-9CEC-CB65F5FE0832}" type="sibTrans" cxnId="{14E692E1-0649-4135-ADF1-74CDA458D122}">
      <dgm:prSet/>
      <dgm:spPr/>
      <dgm:t>
        <a:bodyPr/>
        <a:lstStyle/>
        <a:p>
          <a:endParaRPr lang="en-US"/>
        </a:p>
      </dgm:t>
    </dgm:pt>
    <dgm:pt modelId="{19CDF32A-C70A-482D-9CEC-C513F6441571}">
      <dgm:prSet/>
      <dgm:spPr/>
      <dgm:t>
        <a:bodyPr/>
        <a:lstStyle/>
        <a:p>
          <a:r>
            <a:rPr lang="en-US" smtClean="0"/>
            <a:t>2-week IETF-wide Last-Call</a:t>
          </a:r>
          <a:endParaRPr lang="en-US"/>
        </a:p>
      </dgm:t>
    </dgm:pt>
    <dgm:pt modelId="{1EE78D9C-520C-460E-BE66-C77641927E4A}" type="parTrans" cxnId="{F9E279F9-471E-438A-B626-D5C620AC0551}">
      <dgm:prSet/>
      <dgm:spPr/>
      <dgm:t>
        <a:bodyPr/>
        <a:lstStyle/>
        <a:p>
          <a:endParaRPr lang="en-US"/>
        </a:p>
      </dgm:t>
    </dgm:pt>
    <dgm:pt modelId="{27255620-3134-4965-BC74-CD2D372EAF68}" type="sibTrans" cxnId="{F9E279F9-471E-438A-B626-D5C620AC0551}">
      <dgm:prSet/>
      <dgm:spPr/>
      <dgm:t>
        <a:bodyPr/>
        <a:lstStyle/>
        <a:p>
          <a:endParaRPr lang="en-US"/>
        </a:p>
      </dgm:t>
    </dgm:pt>
    <dgm:pt modelId="{8537A3E4-AB25-48CB-A759-729C789EB64A}">
      <dgm:prSet/>
      <dgm:spPr/>
      <dgm:t>
        <a:bodyPr/>
        <a:lstStyle/>
        <a:p>
          <a:r>
            <a:rPr lang="en-US" smtClean="0"/>
            <a:t>IESG review</a:t>
          </a:r>
          <a:endParaRPr lang="en-US"/>
        </a:p>
      </dgm:t>
    </dgm:pt>
    <dgm:pt modelId="{B59891CD-74D3-4D7A-815E-B8897880B6F1}" type="parTrans" cxnId="{EF160EB2-7ED5-429F-832C-4B759E251D2A}">
      <dgm:prSet/>
      <dgm:spPr/>
      <dgm:t>
        <a:bodyPr/>
        <a:lstStyle/>
        <a:p>
          <a:endParaRPr lang="en-US"/>
        </a:p>
      </dgm:t>
    </dgm:pt>
    <dgm:pt modelId="{360F9414-8DB8-400A-853B-681F34D2B899}" type="sibTrans" cxnId="{EF160EB2-7ED5-429F-832C-4B759E251D2A}">
      <dgm:prSet/>
      <dgm:spPr/>
      <dgm:t>
        <a:bodyPr/>
        <a:lstStyle/>
        <a:p>
          <a:endParaRPr lang="en-US"/>
        </a:p>
      </dgm:t>
    </dgm:pt>
    <dgm:pt modelId="{C0075A6A-8921-429D-8EEF-27A0780AF311}">
      <dgm:prSet/>
      <dgm:spPr/>
      <dgm:t>
        <a:bodyPr/>
        <a:lstStyle/>
        <a:p>
          <a:r>
            <a:rPr lang="en-US" dirty="0" smtClean="0"/>
            <a:t>Publication as RFC</a:t>
          </a:r>
          <a:endParaRPr lang="en-US" dirty="0"/>
        </a:p>
      </dgm:t>
    </dgm:pt>
    <dgm:pt modelId="{FBBA6582-2A58-4AD9-B881-38BB0CF63602}" type="parTrans" cxnId="{B106E0A9-A775-4E74-A6C9-C9F92F4B06FE}">
      <dgm:prSet/>
      <dgm:spPr/>
      <dgm:t>
        <a:bodyPr/>
        <a:lstStyle/>
        <a:p>
          <a:endParaRPr lang="en-US"/>
        </a:p>
      </dgm:t>
    </dgm:pt>
    <dgm:pt modelId="{EBB7069A-C892-486C-8C3D-8C5EAA357C95}" type="sibTrans" cxnId="{B106E0A9-A775-4E74-A6C9-C9F92F4B06FE}">
      <dgm:prSet/>
      <dgm:spPr/>
      <dgm:t>
        <a:bodyPr/>
        <a:lstStyle/>
        <a:p>
          <a:endParaRPr lang="en-US"/>
        </a:p>
      </dgm:t>
    </dgm:pt>
    <dgm:pt modelId="{898131A7-A950-4025-B677-10865B14864E}" type="pres">
      <dgm:prSet presAssocID="{DE8F0008-28F6-4CDF-A881-208C4DD4A393}" presName="CompostProcess" presStyleCnt="0">
        <dgm:presLayoutVars>
          <dgm:dir/>
          <dgm:resizeHandles val="exact"/>
        </dgm:presLayoutVars>
      </dgm:prSet>
      <dgm:spPr/>
    </dgm:pt>
    <dgm:pt modelId="{DE86763E-1DA4-46A2-848B-8FE7696C37D5}" type="pres">
      <dgm:prSet presAssocID="{DE8F0008-28F6-4CDF-A881-208C4DD4A393}" presName="arrow" presStyleLbl="bgShp" presStyleIdx="0" presStyleCnt="1"/>
      <dgm:spPr/>
    </dgm:pt>
    <dgm:pt modelId="{89A99548-6D27-4ADB-A612-E6F7258C38D9}" type="pres">
      <dgm:prSet presAssocID="{DE8F0008-28F6-4CDF-A881-208C4DD4A393}" presName="linearProcess" presStyleCnt="0"/>
      <dgm:spPr/>
    </dgm:pt>
    <dgm:pt modelId="{EECF2C08-3E52-4720-990E-814C13FA4DC7}" type="pres">
      <dgm:prSet presAssocID="{C75DF9F5-8464-42EF-B57A-548FC7008ABF}" presName="text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EE5F02-DD93-4D36-9DE8-716551D95941}" type="pres">
      <dgm:prSet presAssocID="{3CE23B95-2410-4951-B839-E3394BBC0166}" presName="sibTrans" presStyleCnt="0"/>
      <dgm:spPr/>
    </dgm:pt>
    <dgm:pt modelId="{6B3C16C3-2417-4AA5-82C9-4EA4EF745509}" type="pres">
      <dgm:prSet presAssocID="{0D34CD9F-341D-44AB-82F9-F8A19FBFAB3F}" presName="text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CB4AA4-471A-4FEC-9391-46D52D7D32E2}" type="pres">
      <dgm:prSet presAssocID="{EA4681BC-F32E-49C1-AEA3-8E18C50C4529}" presName="sibTrans" presStyleCnt="0"/>
      <dgm:spPr/>
    </dgm:pt>
    <dgm:pt modelId="{3653327F-3103-4FC3-B4C5-459A9BAE4346}" type="pres">
      <dgm:prSet presAssocID="{ADFBAC03-EE58-454E-9A27-FE513EAF1086}" presName="text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0E03C3-E091-46B5-BF14-873A6351B63B}" type="pres">
      <dgm:prSet presAssocID="{22DC5904-4F2B-485C-9924-17F85AF400E8}" presName="sibTrans" presStyleCnt="0"/>
      <dgm:spPr/>
    </dgm:pt>
    <dgm:pt modelId="{720BEF0C-4B87-4053-9049-4AE4B2CF9A25}" type="pres">
      <dgm:prSet presAssocID="{8E14225C-7793-4761-B419-83513C15E53D}" presName="text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C7C2CF-11E7-46F8-86A1-0689BC5AB674}" type="pres">
      <dgm:prSet presAssocID="{BDB253E8-5E9F-4F8D-9CEC-CB65F5FE0832}" presName="sibTrans" presStyleCnt="0"/>
      <dgm:spPr/>
    </dgm:pt>
    <dgm:pt modelId="{55AB67C9-CE3D-4FC6-8E69-EA5A6A4EDE65}" type="pres">
      <dgm:prSet presAssocID="{19CDF32A-C70A-482D-9CEC-C513F6441571}" presName="text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93D126-7CC3-486A-A9D9-0ECF82D2CD6D}" type="pres">
      <dgm:prSet presAssocID="{27255620-3134-4965-BC74-CD2D372EAF68}" presName="sibTrans" presStyleCnt="0"/>
      <dgm:spPr/>
    </dgm:pt>
    <dgm:pt modelId="{2AF37A28-30D6-4201-ABB8-92952745EAC0}" type="pres">
      <dgm:prSet presAssocID="{8537A3E4-AB25-48CB-A759-729C789EB64A}" presName="text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6A2A4D-754C-40EF-A0A8-9D2EFC4928C9}" type="pres">
      <dgm:prSet presAssocID="{360F9414-8DB8-400A-853B-681F34D2B899}" presName="sibTrans" presStyleCnt="0"/>
      <dgm:spPr/>
    </dgm:pt>
    <dgm:pt modelId="{DBED5619-DB99-4E24-9345-3C8AF01D5254}" type="pres">
      <dgm:prSet presAssocID="{C0075A6A-8921-429D-8EEF-27A0780AF311}" presName="text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F160EB2-7ED5-429F-832C-4B759E251D2A}" srcId="{DE8F0008-28F6-4CDF-A881-208C4DD4A393}" destId="{8537A3E4-AB25-48CB-A759-729C789EB64A}" srcOrd="5" destOrd="0" parTransId="{B59891CD-74D3-4D7A-815E-B8897880B6F1}" sibTransId="{360F9414-8DB8-400A-853B-681F34D2B899}"/>
    <dgm:cxn modelId="{14E692E1-0649-4135-ADF1-74CDA458D122}" srcId="{DE8F0008-28F6-4CDF-A881-208C4DD4A393}" destId="{8E14225C-7793-4761-B419-83513C15E53D}" srcOrd="3" destOrd="0" parTransId="{ACCE2F86-D5F8-43EE-8FAE-9DD2A7657CDA}" sibTransId="{BDB253E8-5E9F-4F8D-9CEC-CB65F5FE0832}"/>
    <dgm:cxn modelId="{B106E0A9-A775-4E74-A6C9-C9F92F4B06FE}" srcId="{DE8F0008-28F6-4CDF-A881-208C4DD4A393}" destId="{C0075A6A-8921-429D-8EEF-27A0780AF311}" srcOrd="6" destOrd="0" parTransId="{FBBA6582-2A58-4AD9-B881-38BB0CF63602}" sibTransId="{EBB7069A-C892-486C-8C3D-8C5EAA357C95}"/>
    <dgm:cxn modelId="{3E5E7467-4632-8C4C-80F3-757821082DEC}" type="presOf" srcId="{C0075A6A-8921-429D-8EEF-27A0780AF311}" destId="{DBED5619-DB99-4E24-9345-3C8AF01D5254}" srcOrd="0" destOrd="0" presId="urn:microsoft.com/office/officeart/2005/8/layout/hProcess9"/>
    <dgm:cxn modelId="{93F35425-75AA-4527-92DA-517D87BA7B0A}" srcId="{DE8F0008-28F6-4CDF-A881-208C4DD4A393}" destId="{0D34CD9F-341D-44AB-82F9-F8A19FBFAB3F}" srcOrd="1" destOrd="0" parTransId="{E6480260-27EE-4461-A782-CC908D2D80E6}" sibTransId="{EA4681BC-F32E-49C1-AEA3-8E18C50C4529}"/>
    <dgm:cxn modelId="{5569BA7E-CE4F-4B98-B69A-181EF07DC0F0}" srcId="{DE8F0008-28F6-4CDF-A881-208C4DD4A393}" destId="{C75DF9F5-8464-42EF-B57A-548FC7008ABF}" srcOrd="0" destOrd="0" parTransId="{86B3CB70-90A9-4469-982E-BD013AB74CF1}" sibTransId="{3CE23B95-2410-4951-B839-E3394BBC0166}"/>
    <dgm:cxn modelId="{242D6467-0BAB-5A41-B325-EAF957F55A96}" type="presOf" srcId="{19CDF32A-C70A-482D-9CEC-C513F6441571}" destId="{55AB67C9-CE3D-4FC6-8E69-EA5A6A4EDE65}" srcOrd="0" destOrd="0" presId="urn:microsoft.com/office/officeart/2005/8/layout/hProcess9"/>
    <dgm:cxn modelId="{0CFF57A7-4D64-A541-A6E5-6FF22ADB346A}" type="presOf" srcId="{0D34CD9F-341D-44AB-82F9-F8A19FBFAB3F}" destId="{6B3C16C3-2417-4AA5-82C9-4EA4EF745509}" srcOrd="0" destOrd="0" presId="urn:microsoft.com/office/officeart/2005/8/layout/hProcess9"/>
    <dgm:cxn modelId="{1FA84C8A-6BA3-9049-AD68-0A6ED97B5E11}" type="presOf" srcId="{ADFBAC03-EE58-454E-9A27-FE513EAF1086}" destId="{3653327F-3103-4FC3-B4C5-459A9BAE4346}" srcOrd="0" destOrd="0" presId="urn:microsoft.com/office/officeart/2005/8/layout/hProcess9"/>
    <dgm:cxn modelId="{6AE01CFB-B4A7-E440-B15C-770BC639FA76}" type="presOf" srcId="{C75DF9F5-8464-42EF-B57A-548FC7008ABF}" destId="{EECF2C08-3E52-4720-990E-814C13FA4DC7}" srcOrd="0" destOrd="0" presId="urn:microsoft.com/office/officeart/2005/8/layout/hProcess9"/>
    <dgm:cxn modelId="{9C6D4982-2D7F-497C-B4DF-732AC40A1780}" srcId="{DE8F0008-28F6-4CDF-A881-208C4DD4A393}" destId="{ADFBAC03-EE58-454E-9A27-FE513EAF1086}" srcOrd="2" destOrd="0" parTransId="{52A16E29-30E6-4AA4-8C0D-5D269B7CF045}" sibTransId="{22DC5904-4F2B-485C-9924-17F85AF400E8}"/>
    <dgm:cxn modelId="{FAD92275-3E91-0543-9F1C-466297BB638A}" type="presOf" srcId="{8E14225C-7793-4761-B419-83513C15E53D}" destId="{720BEF0C-4B87-4053-9049-4AE4B2CF9A25}" srcOrd="0" destOrd="0" presId="urn:microsoft.com/office/officeart/2005/8/layout/hProcess9"/>
    <dgm:cxn modelId="{F9E279F9-471E-438A-B626-D5C620AC0551}" srcId="{DE8F0008-28F6-4CDF-A881-208C4DD4A393}" destId="{19CDF32A-C70A-482D-9CEC-C513F6441571}" srcOrd="4" destOrd="0" parTransId="{1EE78D9C-520C-460E-BE66-C77641927E4A}" sibTransId="{27255620-3134-4965-BC74-CD2D372EAF68}"/>
    <dgm:cxn modelId="{1A1D3EFD-70DF-FA46-8F9B-24B3C9D71325}" type="presOf" srcId="{8537A3E4-AB25-48CB-A759-729C789EB64A}" destId="{2AF37A28-30D6-4201-ABB8-92952745EAC0}" srcOrd="0" destOrd="0" presId="urn:microsoft.com/office/officeart/2005/8/layout/hProcess9"/>
    <dgm:cxn modelId="{A55A2805-3B7A-9D45-B400-EC8F5A6040E8}" type="presOf" srcId="{DE8F0008-28F6-4CDF-A881-208C4DD4A393}" destId="{898131A7-A950-4025-B677-10865B14864E}" srcOrd="0" destOrd="0" presId="urn:microsoft.com/office/officeart/2005/8/layout/hProcess9"/>
    <dgm:cxn modelId="{88F8BBB8-8570-094F-AB27-45CD1DA5BCE6}" type="presParOf" srcId="{898131A7-A950-4025-B677-10865B14864E}" destId="{DE86763E-1DA4-46A2-848B-8FE7696C37D5}" srcOrd="0" destOrd="0" presId="urn:microsoft.com/office/officeart/2005/8/layout/hProcess9"/>
    <dgm:cxn modelId="{9B4B4C41-E1B9-4A4F-BF38-7210D786B375}" type="presParOf" srcId="{898131A7-A950-4025-B677-10865B14864E}" destId="{89A99548-6D27-4ADB-A612-E6F7258C38D9}" srcOrd="1" destOrd="0" presId="urn:microsoft.com/office/officeart/2005/8/layout/hProcess9"/>
    <dgm:cxn modelId="{FF164300-0EE4-3440-9B10-65B3426B7AC4}" type="presParOf" srcId="{89A99548-6D27-4ADB-A612-E6F7258C38D9}" destId="{EECF2C08-3E52-4720-990E-814C13FA4DC7}" srcOrd="0" destOrd="0" presId="urn:microsoft.com/office/officeart/2005/8/layout/hProcess9"/>
    <dgm:cxn modelId="{4D612EAB-AC18-B442-B179-E2DF7B67D6E9}" type="presParOf" srcId="{89A99548-6D27-4ADB-A612-E6F7258C38D9}" destId="{79EE5F02-DD93-4D36-9DE8-716551D95941}" srcOrd="1" destOrd="0" presId="urn:microsoft.com/office/officeart/2005/8/layout/hProcess9"/>
    <dgm:cxn modelId="{081B73DF-3121-694F-A700-54EE5E56462B}" type="presParOf" srcId="{89A99548-6D27-4ADB-A612-E6F7258C38D9}" destId="{6B3C16C3-2417-4AA5-82C9-4EA4EF745509}" srcOrd="2" destOrd="0" presId="urn:microsoft.com/office/officeart/2005/8/layout/hProcess9"/>
    <dgm:cxn modelId="{E40A79DF-2F56-B448-8A67-C15C6B1F6C0E}" type="presParOf" srcId="{89A99548-6D27-4ADB-A612-E6F7258C38D9}" destId="{56CB4AA4-471A-4FEC-9391-46D52D7D32E2}" srcOrd="3" destOrd="0" presId="urn:microsoft.com/office/officeart/2005/8/layout/hProcess9"/>
    <dgm:cxn modelId="{FC4A4B20-D4FA-2C41-94F1-27307B48CE29}" type="presParOf" srcId="{89A99548-6D27-4ADB-A612-E6F7258C38D9}" destId="{3653327F-3103-4FC3-B4C5-459A9BAE4346}" srcOrd="4" destOrd="0" presId="urn:microsoft.com/office/officeart/2005/8/layout/hProcess9"/>
    <dgm:cxn modelId="{D945F7A8-25DC-A245-8341-BDAC4C0E85C8}" type="presParOf" srcId="{89A99548-6D27-4ADB-A612-E6F7258C38D9}" destId="{310E03C3-E091-46B5-BF14-873A6351B63B}" srcOrd="5" destOrd="0" presId="urn:microsoft.com/office/officeart/2005/8/layout/hProcess9"/>
    <dgm:cxn modelId="{A62A823D-AEC0-0344-8276-71498C2E0113}" type="presParOf" srcId="{89A99548-6D27-4ADB-A612-E6F7258C38D9}" destId="{720BEF0C-4B87-4053-9049-4AE4B2CF9A25}" srcOrd="6" destOrd="0" presId="urn:microsoft.com/office/officeart/2005/8/layout/hProcess9"/>
    <dgm:cxn modelId="{AAA0A60C-B22D-B949-A8FC-8FD102F0DEDF}" type="presParOf" srcId="{89A99548-6D27-4ADB-A612-E6F7258C38D9}" destId="{38C7C2CF-11E7-46F8-86A1-0689BC5AB674}" srcOrd="7" destOrd="0" presId="urn:microsoft.com/office/officeart/2005/8/layout/hProcess9"/>
    <dgm:cxn modelId="{B05B53E9-9BA5-CA4E-9CD4-39F6CB4D6B2F}" type="presParOf" srcId="{89A99548-6D27-4ADB-A612-E6F7258C38D9}" destId="{55AB67C9-CE3D-4FC6-8E69-EA5A6A4EDE65}" srcOrd="8" destOrd="0" presId="urn:microsoft.com/office/officeart/2005/8/layout/hProcess9"/>
    <dgm:cxn modelId="{F2B45A58-0814-C04C-BA47-5719C81C656D}" type="presParOf" srcId="{89A99548-6D27-4ADB-A612-E6F7258C38D9}" destId="{3593D126-7CC3-486A-A9D9-0ECF82D2CD6D}" srcOrd="9" destOrd="0" presId="urn:microsoft.com/office/officeart/2005/8/layout/hProcess9"/>
    <dgm:cxn modelId="{0121A227-8D26-4F4D-83D2-1FACE88130F2}" type="presParOf" srcId="{89A99548-6D27-4ADB-A612-E6F7258C38D9}" destId="{2AF37A28-30D6-4201-ABB8-92952745EAC0}" srcOrd="10" destOrd="0" presId="urn:microsoft.com/office/officeart/2005/8/layout/hProcess9"/>
    <dgm:cxn modelId="{84E88C92-67B4-904C-ABB3-D2BC6675DB32}" type="presParOf" srcId="{89A99548-6D27-4ADB-A612-E6F7258C38D9}" destId="{996A2A4D-754C-40EF-A0A8-9D2EFC4928C9}" srcOrd="11" destOrd="0" presId="urn:microsoft.com/office/officeart/2005/8/layout/hProcess9"/>
    <dgm:cxn modelId="{86AC0795-4077-6F4D-8E0B-FCB7E15D5731}" type="presParOf" srcId="{89A99548-6D27-4ADB-A612-E6F7258C38D9}" destId="{DBED5619-DB99-4E24-9345-3C8AF01D5254}" srcOrd="1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568DEF-2753-FA46-974B-86859F3C0400}">
      <dsp:nvSpPr>
        <dsp:cNvPr id="0" name=""/>
        <dsp:cNvSpPr/>
      </dsp:nvSpPr>
      <dsp:spPr>
        <a:xfrm>
          <a:off x="0" y="1165319"/>
          <a:ext cx="8525786" cy="1553759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3898023-01C9-F64B-86F1-B4135651D225}">
      <dsp:nvSpPr>
        <dsp:cNvPr id="0" name=""/>
        <dsp:cNvSpPr/>
      </dsp:nvSpPr>
      <dsp:spPr>
        <a:xfrm>
          <a:off x="3788" y="0"/>
          <a:ext cx="992267" cy="15537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b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err="1" smtClean="0"/>
            <a:t>ipng</a:t>
          </a:r>
          <a:r>
            <a:rPr lang="en-US" sz="1400" b="1" kern="1200" dirty="0" smtClean="0"/>
            <a:t> WG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(1994)</a:t>
          </a:r>
          <a:endParaRPr lang="en-US" sz="1400" b="1" kern="1200" dirty="0"/>
        </a:p>
      </dsp:txBody>
      <dsp:txXfrm>
        <a:off x="3788" y="0"/>
        <a:ext cx="992267" cy="1553759"/>
      </dsp:txXfrm>
    </dsp:sp>
    <dsp:sp modelId="{9FAE1D4E-15A0-5849-B0E8-C621E75C724B}">
      <dsp:nvSpPr>
        <dsp:cNvPr id="0" name=""/>
        <dsp:cNvSpPr/>
      </dsp:nvSpPr>
      <dsp:spPr>
        <a:xfrm>
          <a:off x="305701" y="1747979"/>
          <a:ext cx="388439" cy="38843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F91D886-FE12-644D-AF73-2535B60207E5}">
      <dsp:nvSpPr>
        <dsp:cNvPr id="0" name=""/>
        <dsp:cNvSpPr/>
      </dsp:nvSpPr>
      <dsp:spPr>
        <a:xfrm>
          <a:off x="1026169" y="2330639"/>
          <a:ext cx="1722464" cy="15537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Internet Protocol, Version 6 (IPv6) Specification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(rfc1883 / 1995)</a:t>
          </a:r>
          <a:endParaRPr lang="en-US" sz="1400" b="1" kern="1200" dirty="0"/>
        </a:p>
      </dsp:txBody>
      <dsp:txXfrm>
        <a:off x="1026169" y="2330639"/>
        <a:ext cx="1722464" cy="1553759"/>
      </dsp:txXfrm>
    </dsp:sp>
    <dsp:sp modelId="{4FD41D2C-5082-7C40-97A1-3A2632F26346}">
      <dsp:nvSpPr>
        <dsp:cNvPr id="0" name=""/>
        <dsp:cNvSpPr/>
      </dsp:nvSpPr>
      <dsp:spPr>
        <a:xfrm>
          <a:off x="1693181" y="1747979"/>
          <a:ext cx="388439" cy="38843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0590A42-A77C-424D-9103-256B885FB4DE}">
      <dsp:nvSpPr>
        <dsp:cNvPr id="0" name=""/>
        <dsp:cNvSpPr/>
      </dsp:nvSpPr>
      <dsp:spPr>
        <a:xfrm>
          <a:off x="2778748" y="0"/>
          <a:ext cx="1484431" cy="15537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b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IPv6 as Draft Standard (rfc2460 / 1998)</a:t>
          </a:r>
          <a:endParaRPr lang="en-US" sz="1400" b="1" kern="1200" dirty="0"/>
        </a:p>
      </dsp:txBody>
      <dsp:txXfrm>
        <a:off x="2778748" y="0"/>
        <a:ext cx="1484431" cy="1553759"/>
      </dsp:txXfrm>
    </dsp:sp>
    <dsp:sp modelId="{F939A7F5-6150-2445-9A0C-F604B497AA6A}">
      <dsp:nvSpPr>
        <dsp:cNvPr id="0" name=""/>
        <dsp:cNvSpPr/>
      </dsp:nvSpPr>
      <dsp:spPr>
        <a:xfrm>
          <a:off x="3326744" y="1747979"/>
          <a:ext cx="388439" cy="38843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06E3F3F-BA57-CA41-968C-1F6259B83EF2}">
      <dsp:nvSpPr>
        <dsp:cNvPr id="0" name=""/>
        <dsp:cNvSpPr/>
      </dsp:nvSpPr>
      <dsp:spPr>
        <a:xfrm>
          <a:off x="4293294" y="2330639"/>
          <a:ext cx="1207841" cy="15537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ipv6 WG (2000)</a:t>
          </a:r>
          <a:endParaRPr lang="en-US" sz="1400" b="1" kern="1200" dirty="0"/>
        </a:p>
      </dsp:txBody>
      <dsp:txXfrm>
        <a:off x="4293294" y="2330639"/>
        <a:ext cx="1207841" cy="1553759"/>
      </dsp:txXfrm>
    </dsp:sp>
    <dsp:sp modelId="{1857E2E4-D00D-9146-BA0B-105D91558913}">
      <dsp:nvSpPr>
        <dsp:cNvPr id="0" name=""/>
        <dsp:cNvSpPr/>
      </dsp:nvSpPr>
      <dsp:spPr>
        <a:xfrm>
          <a:off x="4702994" y="1747979"/>
          <a:ext cx="388439" cy="38843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8ED66EC-A4CD-B144-B409-027AB8C06959}">
      <dsp:nvSpPr>
        <dsp:cNvPr id="0" name=""/>
        <dsp:cNvSpPr/>
      </dsp:nvSpPr>
      <dsp:spPr>
        <a:xfrm>
          <a:off x="5531249" y="0"/>
          <a:ext cx="926691" cy="15537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b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v6ops WG (2002)</a:t>
          </a:r>
          <a:endParaRPr lang="en-US" sz="1400" b="1" kern="1200" dirty="0"/>
        </a:p>
      </dsp:txBody>
      <dsp:txXfrm>
        <a:off x="5531249" y="0"/>
        <a:ext cx="926691" cy="1553759"/>
      </dsp:txXfrm>
    </dsp:sp>
    <dsp:sp modelId="{7B4DF127-1188-F845-A38A-07BD7A76A063}">
      <dsp:nvSpPr>
        <dsp:cNvPr id="0" name=""/>
        <dsp:cNvSpPr/>
      </dsp:nvSpPr>
      <dsp:spPr>
        <a:xfrm>
          <a:off x="5800374" y="1747979"/>
          <a:ext cx="388439" cy="38843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F6FC707-541C-CB46-BAAF-7FDB32DDEBD1}">
      <dsp:nvSpPr>
        <dsp:cNvPr id="0" name=""/>
        <dsp:cNvSpPr/>
      </dsp:nvSpPr>
      <dsp:spPr>
        <a:xfrm>
          <a:off x="6488054" y="2330639"/>
          <a:ext cx="1181364" cy="15537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6man WG (2007)</a:t>
          </a:r>
          <a:endParaRPr lang="en-US" sz="1400" b="1" kern="1200" dirty="0"/>
        </a:p>
      </dsp:txBody>
      <dsp:txXfrm>
        <a:off x="6488054" y="2330639"/>
        <a:ext cx="1181364" cy="1553759"/>
      </dsp:txXfrm>
    </dsp:sp>
    <dsp:sp modelId="{6A2AEB00-36AF-1444-8584-F7E32C851FF1}">
      <dsp:nvSpPr>
        <dsp:cNvPr id="0" name=""/>
        <dsp:cNvSpPr/>
      </dsp:nvSpPr>
      <dsp:spPr>
        <a:xfrm>
          <a:off x="6884516" y="1747979"/>
          <a:ext cx="388439" cy="38843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DC31C1-8004-E544-9F2C-A952C08BC92F}">
      <dsp:nvSpPr>
        <dsp:cNvPr id="0" name=""/>
        <dsp:cNvSpPr/>
      </dsp:nvSpPr>
      <dsp:spPr>
        <a:xfrm rot="5400000">
          <a:off x="5918434" y="-2625800"/>
          <a:ext cx="408069" cy="576232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...activities focused on supporting, updating and maintaining the IETF standards development process. </a:t>
          </a:r>
          <a:endParaRPr lang="en-US" sz="1200" kern="1200" dirty="0"/>
        </a:p>
      </dsp:txBody>
      <dsp:txXfrm rot="-5400000">
        <a:off x="3241307" y="71247"/>
        <a:ext cx="5742404" cy="368229"/>
      </dsp:txXfrm>
    </dsp:sp>
    <dsp:sp modelId="{10A47BF4-4055-5C48-92F4-DB2B470DA751}">
      <dsp:nvSpPr>
        <dsp:cNvPr id="0" name=""/>
        <dsp:cNvSpPr/>
      </dsp:nvSpPr>
      <dsp:spPr>
        <a:xfrm>
          <a:off x="0" y="318"/>
          <a:ext cx="3241307" cy="51008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General Area (gen)</a:t>
          </a:r>
          <a:endParaRPr lang="en-US" sz="1600" kern="1200" dirty="0"/>
        </a:p>
      </dsp:txBody>
      <dsp:txXfrm>
        <a:off x="24900" y="25218"/>
        <a:ext cx="3191507" cy="460287"/>
      </dsp:txXfrm>
    </dsp:sp>
    <dsp:sp modelId="{167D9FE4-0C4D-CB46-9075-19B01B76A9F3}">
      <dsp:nvSpPr>
        <dsp:cNvPr id="0" name=""/>
        <dsp:cNvSpPr/>
      </dsp:nvSpPr>
      <dsp:spPr>
        <a:xfrm rot="5400000">
          <a:off x="5918434" y="-2090208"/>
          <a:ext cx="408069" cy="576232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...focused on security protocols...services: integrity, authentication, non-repudiation, confidentiality, and access control...key management is also vital.</a:t>
          </a:r>
          <a:endParaRPr lang="en-US" sz="1200" kern="1200" dirty="0"/>
        </a:p>
      </dsp:txBody>
      <dsp:txXfrm rot="-5400000">
        <a:off x="3241307" y="606839"/>
        <a:ext cx="5742404" cy="368229"/>
      </dsp:txXfrm>
    </dsp:sp>
    <dsp:sp modelId="{19A3A953-0352-FF41-B582-4FD7B60341E3}">
      <dsp:nvSpPr>
        <dsp:cNvPr id="0" name=""/>
        <dsp:cNvSpPr/>
      </dsp:nvSpPr>
      <dsp:spPr>
        <a:xfrm>
          <a:off x="0" y="535910"/>
          <a:ext cx="3241307" cy="51008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Security (sec) </a:t>
          </a:r>
          <a:endParaRPr lang="en-US" sz="1600" kern="1200" dirty="0"/>
        </a:p>
      </dsp:txBody>
      <dsp:txXfrm>
        <a:off x="24900" y="560810"/>
        <a:ext cx="3191507" cy="460287"/>
      </dsp:txXfrm>
    </dsp:sp>
    <dsp:sp modelId="{7B701F66-F09B-5444-948B-4AFDF6EAE17C}">
      <dsp:nvSpPr>
        <dsp:cNvPr id="0" name=""/>
        <dsp:cNvSpPr/>
      </dsp:nvSpPr>
      <dsp:spPr>
        <a:xfrm rot="5400000">
          <a:off x="5918434" y="-1554616"/>
          <a:ext cx="408069" cy="576232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marL="0" lvl="1" indent="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Protocols for delay-sensitive communications, and building blocks to be used across a wide variety of applications.</a:t>
          </a:r>
          <a:endParaRPr lang="en-US" sz="1200" kern="1200" dirty="0"/>
        </a:p>
      </dsp:txBody>
      <dsp:txXfrm rot="-5400000">
        <a:off x="3241307" y="1142431"/>
        <a:ext cx="5742404" cy="368229"/>
      </dsp:txXfrm>
    </dsp:sp>
    <dsp:sp modelId="{91947E21-1984-8A40-9695-8CD322E7D745}">
      <dsp:nvSpPr>
        <dsp:cNvPr id="0" name=""/>
        <dsp:cNvSpPr/>
      </dsp:nvSpPr>
      <dsp:spPr>
        <a:xfrm>
          <a:off x="0" y="1071501"/>
          <a:ext cx="3241307" cy="51008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Applications and Real Time (art)</a:t>
          </a:r>
          <a:endParaRPr lang="en-US" sz="1600" kern="1200" dirty="0"/>
        </a:p>
      </dsp:txBody>
      <dsp:txXfrm>
        <a:off x="24900" y="1096401"/>
        <a:ext cx="3191507" cy="460287"/>
      </dsp:txXfrm>
    </dsp:sp>
    <dsp:sp modelId="{4990DE4D-D4AB-DC4B-B275-66B61B3F4AB7}">
      <dsp:nvSpPr>
        <dsp:cNvPr id="0" name=""/>
        <dsp:cNvSpPr/>
      </dsp:nvSpPr>
      <dsp:spPr>
        <a:xfrm rot="5400000">
          <a:off x="5918434" y="-1019024"/>
          <a:ext cx="408069" cy="576232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Network Management, AAA, and various operational issues facing the Internet such as DNS, IPv6, operational security and Routing operations.</a:t>
          </a:r>
          <a:endParaRPr lang="en-US" sz="1200" kern="1200" dirty="0"/>
        </a:p>
      </dsp:txBody>
      <dsp:txXfrm rot="-5400000">
        <a:off x="3241307" y="1678023"/>
        <a:ext cx="5742404" cy="368229"/>
      </dsp:txXfrm>
    </dsp:sp>
    <dsp:sp modelId="{44D948C8-AB58-DC4D-8214-54D838582885}">
      <dsp:nvSpPr>
        <dsp:cNvPr id="0" name=""/>
        <dsp:cNvSpPr/>
      </dsp:nvSpPr>
      <dsp:spPr>
        <a:xfrm>
          <a:off x="0" y="1607093"/>
          <a:ext cx="3241307" cy="51008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Operations &amp; Management (ops)</a:t>
          </a:r>
          <a:endParaRPr lang="en-US" sz="1600" kern="1200" dirty="0"/>
        </a:p>
      </dsp:txBody>
      <dsp:txXfrm>
        <a:off x="24900" y="1631993"/>
        <a:ext cx="3191507" cy="460287"/>
      </dsp:txXfrm>
    </dsp:sp>
    <dsp:sp modelId="{D3DDFA44-99AA-BF44-A663-343E6D5FF712}">
      <dsp:nvSpPr>
        <dsp:cNvPr id="0" name=""/>
        <dsp:cNvSpPr/>
      </dsp:nvSpPr>
      <dsp:spPr>
        <a:xfrm rot="5400000">
          <a:off x="5918434" y="-483432"/>
          <a:ext cx="408069" cy="576232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...works on mechanisms related to end-to-end data transport...</a:t>
          </a:r>
          <a:endParaRPr lang="fr-FR" sz="1200" kern="1200" dirty="0"/>
        </a:p>
      </dsp:txBody>
      <dsp:txXfrm rot="-5400000">
        <a:off x="3241307" y="2213615"/>
        <a:ext cx="5742404" cy="368229"/>
      </dsp:txXfrm>
    </dsp:sp>
    <dsp:sp modelId="{4836102E-2514-3F48-9654-EEA817106F7C}">
      <dsp:nvSpPr>
        <dsp:cNvPr id="0" name=""/>
        <dsp:cNvSpPr/>
      </dsp:nvSpPr>
      <dsp:spPr>
        <a:xfrm>
          <a:off x="0" y="2142685"/>
          <a:ext cx="3241307" cy="51008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Transport Services (</a:t>
          </a:r>
          <a:r>
            <a:rPr lang="fr-FR" sz="1600" kern="1200" dirty="0" err="1" smtClean="0"/>
            <a:t>tsv</a:t>
          </a:r>
          <a:r>
            <a:rPr lang="fr-FR" sz="1600" kern="1200" dirty="0" smtClean="0"/>
            <a:t>)</a:t>
          </a:r>
          <a:endParaRPr lang="en-US" sz="1600" kern="1200" dirty="0"/>
        </a:p>
      </dsp:txBody>
      <dsp:txXfrm>
        <a:off x="24900" y="2167585"/>
        <a:ext cx="3191507" cy="460287"/>
      </dsp:txXfrm>
    </dsp:sp>
    <dsp:sp modelId="{6056658D-BB1B-9947-9537-ADC22EAAC056}">
      <dsp:nvSpPr>
        <dsp:cNvPr id="0" name=""/>
        <dsp:cNvSpPr/>
      </dsp:nvSpPr>
      <dsp:spPr>
        <a:xfrm rot="5400000">
          <a:off x="5918434" y="52158"/>
          <a:ext cx="408069" cy="576232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...responsible for ensuring continuous operation of the Internet routing system...</a:t>
          </a:r>
          <a:endParaRPr lang="en-US" sz="1200" kern="1200" dirty="0"/>
        </a:p>
      </dsp:txBody>
      <dsp:txXfrm rot="-5400000">
        <a:off x="3241307" y="2749205"/>
        <a:ext cx="5742404" cy="368229"/>
      </dsp:txXfrm>
    </dsp:sp>
    <dsp:sp modelId="{C3EFB850-70AE-A64B-99FE-EF335756DC9F}">
      <dsp:nvSpPr>
        <dsp:cNvPr id="0" name=""/>
        <dsp:cNvSpPr/>
      </dsp:nvSpPr>
      <dsp:spPr>
        <a:xfrm>
          <a:off x="0" y="2678277"/>
          <a:ext cx="3241307" cy="51008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/>
            <a:t>Routing </a:t>
          </a:r>
          <a:r>
            <a:rPr lang="en-US" sz="1600" kern="1200" dirty="0" smtClean="0"/>
            <a:t>(</a:t>
          </a:r>
          <a:r>
            <a:rPr lang="en-US" sz="1600" kern="1200" dirty="0" err="1" smtClean="0"/>
            <a:t>rtg</a:t>
          </a:r>
          <a:r>
            <a:rPr lang="en-US" sz="1600" kern="1200" dirty="0" smtClean="0"/>
            <a:t>)</a:t>
          </a:r>
          <a:endParaRPr lang="en-US" sz="1600" kern="1200"/>
        </a:p>
      </dsp:txBody>
      <dsp:txXfrm>
        <a:off x="24900" y="2703177"/>
        <a:ext cx="3191507" cy="460287"/>
      </dsp:txXfrm>
    </dsp:sp>
    <dsp:sp modelId="{E7FF7D09-D4A5-A041-B99C-A50E418342F9}">
      <dsp:nvSpPr>
        <dsp:cNvPr id="0" name=""/>
        <dsp:cNvSpPr/>
      </dsp:nvSpPr>
      <dsp:spPr>
        <a:xfrm rot="5400000">
          <a:off x="5918434" y="587750"/>
          <a:ext cx="408069" cy="576232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...IP layer (both IPv4 and IPv6), DNS, mobility, VPNs and </a:t>
          </a:r>
          <a:r>
            <a:rPr lang="en-US" sz="1200" kern="1200" dirty="0" err="1" smtClean="0"/>
            <a:t>pseudowires</a:t>
          </a:r>
          <a:r>
            <a:rPr lang="en-US" sz="1200" kern="1200" dirty="0" smtClean="0"/>
            <a:t>..., and various link layer technologies.</a:t>
          </a:r>
          <a:endParaRPr lang="en-US" sz="1200" kern="1200" dirty="0"/>
        </a:p>
      </dsp:txBody>
      <dsp:txXfrm rot="-5400000">
        <a:off x="3241307" y="3284797"/>
        <a:ext cx="5742404" cy="368229"/>
      </dsp:txXfrm>
    </dsp:sp>
    <dsp:sp modelId="{C645744F-3255-014C-A54C-470CB018BC0B}">
      <dsp:nvSpPr>
        <dsp:cNvPr id="0" name=""/>
        <dsp:cNvSpPr/>
      </dsp:nvSpPr>
      <dsp:spPr>
        <a:xfrm>
          <a:off x="0" y="3213869"/>
          <a:ext cx="3241307" cy="51008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/>
            <a:t>Internet </a:t>
          </a:r>
          <a:r>
            <a:rPr lang="en-US" sz="1600" kern="1200" dirty="0" smtClean="0"/>
            <a:t>(</a:t>
          </a:r>
          <a:r>
            <a:rPr lang="en-US" sz="1600" kern="1200" dirty="0" err="1" smtClean="0"/>
            <a:t>int</a:t>
          </a:r>
          <a:r>
            <a:rPr lang="en-US" sz="1600" kern="1200" dirty="0" smtClean="0"/>
            <a:t>)</a:t>
          </a:r>
          <a:endParaRPr lang="en-US" sz="1600" kern="1200"/>
        </a:p>
      </dsp:txBody>
      <dsp:txXfrm>
        <a:off x="24900" y="3238769"/>
        <a:ext cx="3191507" cy="46028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2B9B5B-C36E-4453-B4B2-7658DEC0721F}">
      <dsp:nvSpPr>
        <dsp:cNvPr id="0" name=""/>
        <dsp:cNvSpPr/>
      </dsp:nvSpPr>
      <dsp:spPr>
        <a:xfrm>
          <a:off x="397796" y="0"/>
          <a:ext cx="5628956" cy="3518098"/>
        </a:xfrm>
        <a:prstGeom prst="swooshArrow">
          <a:avLst>
            <a:gd name="adj1" fmla="val 25000"/>
            <a:gd name="adj2" fmla="val 25000"/>
          </a:avLst>
        </a:prstGeom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path path="circle">
            <a:fillToRect l="100000" b="100000"/>
          </a:path>
          <a:tileRect t="-100000" r="-100000"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BCF4F8-AAF7-45A4-ACAD-226FBC28BC00}">
      <dsp:nvSpPr>
        <dsp:cNvPr id="0" name=""/>
        <dsp:cNvSpPr/>
      </dsp:nvSpPr>
      <dsp:spPr>
        <a:xfrm>
          <a:off x="952248" y="2616057"/>
          <a:ext cx="129466" cy="1294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7BCE0E-B7BD-4372-BFB5-5F9C315A0BA9}">
      <dsp:nvSpPr>
        <dsp:cNvPr id="0" name=""/>
        <dsp:cNvSpPr/>
      </dsp:nvSpPr>
      <dsp:spPr>
        <a:xfrm>
          <a:off x="1016981" y="2680790"/>
          <a:ext cx="737393" cy="8373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601" tIns="0" rIns="0" bIns="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solidFill>
                <a:srgbClr val="000000"/>
              </a:solidFill>
            </a:rPr>
            <a:t>Monitor</a:t>
          </a:r>
          <a:endParaRPr lang="en-US" sz="1100" kern="1200" dirty="0">
            <a:solidFill>
              <a:srgbClr val="000000"/>
            </a:solidFill>
          </a:endParaRPr>
        </a:p>
      </dsp:txBody>
      <dsp:txXfrm>
        <a:off x="1016981" y="2680790"/>
        <a:ext cx="737393" cy="837307"/>
      </dsp:txXfrm>
    </dsp:sp>
    <dsp:sp modelId="{94D95C1D-2151-44DF-9576-07C498A15A31}">
      <dsp:nvSpPr>
        <dsp:cNvPr id="0" name=""/>
        <dsp:cNvSpPr/>
      </dsp:nvSpPr>
      <dsp:spPr>
        <a:xfrm>
          <a:off x="1653053" y="1942693"/>
          <a:ext cx="202642" cy="2026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3ED7F9-39FF-4C0C-BECA-5F67B25C9EDC}">
      <dsp:nvSpPr>
        <dsp:cNvPr id="0" name=""/>
        <dsp:cNvSpPr/>
      </dsp:nvSpPr>
      <dsp:spPr>
        <a:xfrm>
          <a:off x="1754374" y="2044014"/>
          <a:ext cx="934406" cy="14740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376" tIns="0" rIns="0" bIns="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solidFill>
                <a:srgbClr val="000000"/>
              </a:solidFill>
            </a:rPr>
            <a:t>List Participation</a:t>
          </a:r>
          <a:endParaRPr lang="en-US" sz="1100" kern="1200" dirty="0">
            <a:solidFill>
              <a:srgbClr val="000000"/>
            </a:solidFill>
          </a:endParaRPr>
        </a:p>
      </dsp:txBody>
      <dsp:txXfrm>
        <a:off x="1754374" y="2044014"/>
        <a:ext cx="934406" cy="1474083"/>
      </dsp:txXfrm>
    </dsp:sp>
    <dsp:sp modelId="{2874F25D-B564-4CAE-999B-2DDD302A5FED}">
      <dsp:nvSpPr>
        <dsp:cNvPr id="0" name=""/>
        <dsp:cNvSpPr/>
      </dsp:nvSpPr>
      <dsp:spPr>
        <a:xfrm>
          <a:off x="2553686" y="1405831"/>
          <a:ext cx="270189" cy="27018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60338F-462E-482A-B11C-8D750FDEF434}">
      <dsp:nvSpPr>
        <dsp:cNvPr id="0" name=""/>
        <dsp:cNvSpPr/>
      </dsp:nvSpPr>
      <dsp:spPr>
        <a:xfrm>
          <a:off x="2688781" y="1540926"/>
          <a:ext cx="1086388" cy="19771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3168" tIns="0" rIns="0" bIns="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solidFill>
                <a:srgbClr val="000000"/>
              </a:solidFill>
            </a:rPr>
            <a:t>Authorship</a:t>
          </a:r>
          <a:endParaRPr lang="en-US" sz="1100" kern="1200" dirty="0">
            <a:solidFill>
              <a:srgbClr val="000000"/>
            </a:solidFill>
          </a:endParaRPr>
        </a:p>
      </dsp:txBody>
      <dsp:txXfrm>
        <a:off x="2688781" y="1540926"/>
        <a:ext cx="1086388" cy="1977171"/>
      </dsp:txXfrm>
    </dsp:sp>
    <dsp:sp modelId="{73267EB6-D66B-42E2-A005-D4D1D2AC0135}">
      <dsp:nvSpPr>
        <dsp:cNvPr id="0" name=""/>
        <dsp:cNvSpPr/>
      </dsp:nvSpPr>
      <dsp:spPr>
        <a:xfrm>
          <a:off x="3600672" y="986474"/>
          <a:ext cx="348995" cy="3489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0F857A-6880-43C3-94EB-10F6713E0333}">
      <dsp:nvSpPr>
        <dsp:cNvPr id="0" name=""/>
        <dsp:cNvSpPr/>
      </dsp:nvSpPr>
      <dsp:spPr>
        <a:xfrm>
          <a:off x="3775170" y="1160972"/>
          <a:ext cx="1125791" cy="23571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25" tIns="0" rIns="0" bIns="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solidFill>
                <a:srgbClr val="000000"/>
              </a:solidFill>
            </a:rPr>
            <a:t>Meeting Attendance</a:t>
          </a:r>
          <a:endParaRPr lang="en-US" sz="1100" kern="1200" dirty="0">
            <a:solidFill>
              <a:srgbClr val="000000"/>
            </a:solidFill>
          </a:endParaRPr>
        </a:p>
      </dsp:txBody>
      <dsp:txXfrm>
        <a:off x="3775170" y="1160972"/>
        <a:ext cx="1125791" cy="2357125"/>
      </dsp:txXfrm>
    </dsp:sp>
    <dsp:sp modelId="{0CF293DA-3F4A-4E4F-A50A-ACFE262D1F73}">
      <dsp:nvSpPr>
        <dsp:cNvPr id="0" name=""/>
        <dsp:cNvSpPr/>
      </dsp:nvSpPr>
      <dsp:spPr>
        <a:xfrm>
          <a:off x="4678617" y="706434"/>
          <a:ext cx="444687" cy="4446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72C580-F113-4C5E-A9FD-C4C533C4FB52}">
      <dsp:nvSpPr>
        <dsp:cNvPr id="0" name=""/>
        <dsp:cNvSpPr/>
      </dsp:nvSpPr>
      <dsp:spPr>
        <a:xfrm>
          <a:off x="4900961" y="928777"/>
          <a:ext cx="1125791" cy="2589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5631" tIns="0" rIns="0" bIns="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solidFill>
                <a:srgbClr val="000000"/>
              </a:solidFill>
            </a:rPr>
            <a:t>Leadership Position</a:t>
          </a:r>
          <a:endParaRPr lang="en-US" sz="1100" kern="1200" dirty="0">
            <a:solidFill>
              <a:srgbClr val="000000"/>
            </a:solidFill>
          </a:endParaRPr>
        </a:p>
      </dsp:txBody>
      <dsp:txXfrm>
        <a:off x="4900961" y="928777"/>
        <a:ext cx="1125791" cy="258932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86763E-1DA4-46A2-848B-8FE7696C37D5}">
      <dsp:nvSpPr>
        <dsp:cNvPr id="0" name=""/>
        <dsp:cNvSpPr/>
      </dsp:nvSpPr>
      <dsp:spPr>
        <a:xfrm>
          <a:off x="626149" y="0"/>
          <a:ext cx="7096363" cy="3462338"/>
        </a:xfrm>
        <a:prstGeom prst="rightArrow">
          <a:avLst/>
        </a:prstGeom>
        <a:gradFill rotWithShape="0">
          <a:gsLst>
            <a:gs pos="0">
              <a:schemeClr val="accent4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EECF2C08-3E52-4720-990E-814C13FA4DC7}">
      <dsp:nvSpPr>
        <dsp:cNvPr id="0" name=""/>
        <dsp:cNvSpPr/>
      </dsp:nvSpPr>
      <dsp:spPr>
        <a:xfrm>
          <a:off x="713" y="1038701"/>
          <a:ext cx="1143457" cy="1384935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Internet Drafts (ID)</a:t>
          </a:r>
          <a:endParaRPr lang="en-US" sz="1400" kern="1200" dirty="0"/>
        </a:p>
      </dsp:txBody>
      <dsp:txXfrm>
        <a:off x="56532" y="1094520"/>
        <a:ext cx="1031819" cy="1273297"/>
      </dsp:txXfrm>
    </dsp:sp>
    <dsp:sp modelId="{6B3C16C3-2417-4AA5-82C9-4EA4EF745509}">
      <dsp:nvSpPr>
        <dsp:cNvPr id="0" name=""/>
        <dsp:cNvSpPr/>
      </dsp:nvSpPr>
      <dsp:spPr>
        <a:xfrm>
          <a:off x="1201343" y="1038701"/>
          <a:ext cx="1143457" cy="1384935"/>
        </a:xfrm>
        <a:prstGeom prst="roundRect">
          <a:avLst/>
        </a:prstGeom>
        <a:gradFill rotWithShape="0">
          <a:gsLst>
            <a:gs pos="0">
              <a:schemeClr val="accent4">
                <a:hueOff val="807496"/>
                <a:satOff val="5138"/>
                <a:lumOff val="392"/>
                <a:alphaOff val="0"/>
                <a:shade val="51000"/>
                <a:satMod val="130000"/>
              </a:schemeClr>
            </a:gs>
            <a:gs pos="80000">
              <a:schemeClr val="accent4">
                <a:hueOff val="807496"/>
                <a:satOff val="5138"/>
                <a:lumOff val="392"/>
                <a:alphaOff val="0"/>
                <a:shade val="93000"/>
                <a:satMod val="130000"/>
              </a:schemeClr>
            </a:gs>
            <a:gs pos="100000">
              <a:schemeClr val="accent4">
                <a:hueOff val="807496"/>
                <a:satOff val="5138"/>
                <a:lumOff val="39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Discussion in a WG</a:t>
          </a:r>
          <a:endParaRPr lang="en-US" sz="1400" kern="1200" dirty="0"/>
        </a:p>
      </dsp:txBody>
      <dsp:txXfrm>
        <a:off x="1257162" y="1094520"/>
        <a:ext cx="1031819" cy="1273297"/>
      </dsp:txXfrm>
    </dsp:sp>
    <dsp:sp modelId="{3653327F-3103-4FC3-B4C5-459A9BAE4346}">
      <dsp:nvSpPr>
        <dsp:cNvPr id="0" name=""/>
        <dsp:cNvSpPr/>
      </dsp:nvSpPr>
      <dsp:spPr>
        <a:xfrm>
          <a:off x="2401973" y="1038701"/>
          <a:ext cx="1143457" cy="1384935"/>
        </a:xfrm>
        <a:prstGeom prst="roundRect">
          <a:avLst/>
        </a:prstGeom>
        <a:gradFill rotWithShape="0">
          <a:gsLst>
            <a:gs pos="0">
              <a:schemeClr val="accent4">
                <a:hueOff val="1614992"/>
                <a:satOff val="10276"/>
                <a:lumOff val="784"/>
                <a:alphaOff val="0"/>
                <a:shade val="51000"/>
                <a:satMod val="130000"/>
              </a:schemeClr>
            </a:gs>
            <a:gs pos="80000">
              <a:schemeClr val="accent4">
                <a:hueOff val="1614992"/>
                <a:satOff val="10276"/>
                <a:lumOff val="784"/>
                <a:alphaOff val="0"/>
                <a:shade val="93000"/>
                <a:satMod val="130000"/>
              </a:schemeClr>
            </a:gs>
            <a:gs pos="100000">
              <a:schemeClr val="accent4">
                <a:hueOff val="1614992"/>
                <a:satOff val="10276"/>
                <a:lumOff val="78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WG sends IESG request to publish an ID ‘when ready’</a:t>
          </a:r>
          <a:endParaRPr lang="en-US" sz="1400" kern="1200" dirty="0"/>
        </a:p>
      </dsp:txBody>
      <dsp:txXfrm>
        <a:off x="2457792" y="1094520"/>
        <a:ext cx="1031819" cy="1273297"/>
      </dsp:txXfrm>
    </dsp:sp>
    <dsp:sp modelId="{720BEF0C-4B87-4053-9049-4AE4B2CF9A25}">
      <dsp:nvSpPr>
        <dsp:cNvPr id="0" name=""/>
        <dsp:cNvSpPr/>
      </dsp:nvSpPr>
      <dsp:spPr>
        <a:xfrm>
          <a:off x="3602602" y="1038701"/>
          <a:ext cx="1143457" cy="1384935"/>
        </a:xfrm>
        <a:prstGeom prst="roundRect">
          <a:avLst/>
        </a:prstGeom>
        <a:gradFill rotWithShape="0">
          <a:gsLst>
            <a:gs pos="0">
              <a:schemeClr val="accent4">
                <a:hueOff val="2422488"/>
                <a:satOff val="15414"/>
                <a:lumOff val="1177"/>
                <a:alphaOff val="0"/>
                <a:shade val="51000"/>
                <a:satMod val="130000"/>
              </a:schemeClr>
            </a:gs>
            <a:gs pos="80000">
              <a:schemeClr val="accent4">
                <a:hueOff val="2422488"/>
                <a:satOff val="15414"/>
                <a:lumOff val="1177"/>
                <a:alphaOff val="0"/>
                <a:shade val="93000"/>
                <a:satMod val="130000"/>
              </a:schemeClr>
            </a:gs>
            <a:gs pos="100000">
              <a:schemeClr val="accent4">
                <a:hueOff val="2422488"/>
                <a:satOff val="15414"/>
                <a:lumOff val="117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AD review</a:t>
          </a:r>
          <a:endParaRPr lang="en-US" sz="1400" kern="1200" dirty="0"/>
        </a:p>
      </dsp:txBody>
      <dsp:txXfrm>
        <a:off x="3658421" y="1094520"/>
        <a:ext cx="1031819" cy="1273297"/>
      </dsp:txXfrm>
    </dsp:sp>
    <dsp:sp modelId="{55AB67C9-CE3D-4FC6-8E69-EA5A6A4EDE65}">
      <dsp:nvSpPr>
        <dsp:cNvPr id="0" name=""/>
        <dsp:cNvSpPr/>
      </dsp:nvSpPr>
      <dsp:spPr>
        <a:xfrm>
          <a:off x="4803232" y="1038701"/>
          <a:ext cx="1143457" cy="1384935"/>
        </a:xfrm>
        <a:prstGeom prst="roundRect">
          <a:avLst/>
        </a:prstGeom>
        <a:gradFill rotWithShape="0">
          <a:gsLst>
            <a:gs pos="0">
              <a:schemeClr val="accent4">
                <a:hueOff val="3229984"/>
                <a:satOff val="20551"/>
                <a:lumOff val="1569"/>
                <a:alphaOff val="0"/>
                <a:shade val="51000"/>
                <a:satMod val="130000"/>
              </a:schemeClr>
            </a:gs>
            <a:gs pos="80000">
              <a:schemeClr val="accent4">
                <a:hueOff val="3229984"/>
                <a:satOff val="20551"/>
                <a:lumOff val="1569"/>
                <a:alphaOff val="0"/>
                <a:shade val="93000"/>
                <a:satMod val="130000"/>
              </a:schemeClr>
            </a:gs>
            <a:gs pos="100000">
              <a:schemeClr val="accent4">
                <a:hueOff val="3229984"/>
                <a:satOff val="20551"/>
                <a:lumOff val="156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/>
            <a:t>2-week IETF-wide Last-Call</a:t>
          </a:r>
          <a:endParaRPr lang="en-US" sz="1400" kern="1200"/>
        </a:p>
      </dsp:txBody>
      <dsp:txXfrm>
        <a:off x="4859051" y="1094520"/>
        <a:ext cx="1031819" cy="1273297"/>
      </dsp:txXfrm>
    </dsp:sp>
    <dsp:sp modelId="{2AF37A28-30D6-4201-ABB8-92952745EAC0}">
      <dsp:nvSpPr>
        <dsp:cNvPr id="0" name=""/>
        <dsp:cNvSpPr/>
      </dsp:nvSpPr>
      <dsp:spPr>
        <a:xfrm>
          <a:off x="6003862" y="1038701"/>
          <a:ext cx="1143457" cy="1384935"/>
        </a:xfrm>
        <a:prstGeom prst="roundRect">
          <a:avLst/>
        </a:prstGeom>
        <a:gradFill rotWithShape="0">
          <a:gsLst>
            <a:gs pos="0">
              <a:schemeClr val="accent4">
                <a:hueOff val="4037480"/>
                <a:satOff val="25689"/>
                <a:lumOff val="1961"/>
                <a:alphaOff val="0"/>
                <a:shade val="51000"/>
                <a:satMod val="130000"/>
              </a:schemeClr>
            </a:gs>
            <a:gs pos="80000">
              <a:schemeClr val="accent4">
                <a:hueOff val="4037480"/>
                <a:satOff val="25689"/>
                <a:lumOff val="1961"/>
                <a:alphaOff val="0"/>
                <a:shade val="93000"/>
                <a:satMod val="130000"/>
              </a:schemeClr>
            </a:gs>
            <a:gs pos="100000">
              <a:schemeClr val="accent4">
                <a:hueOff val="4037480"/>
                <a:satOff val="25689"/>
                <a:lumOff val="196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/>
            <a:t>IESG review</a:t>
          </a:r>
          <a:endParaRPr lang="en-US" sz="1400" kern="1200"/>
        </a:p>
      </dsp:txBody>
      <dsp:txXfrm>
        <a:off x="6059681" y="1094520"/>
        <a:ext cx="1031819" cy="1273297"/>
      </dsp:txXfrm>
    </dsp:sp>
    <dsp:sp modelId="{DBED5619-DB99-4E24-9345-3C8AF01D5254}">
      <dsp:nvSpPr>
        <dsp:cNvPr id="0" name=""/>
        <dsp:cNvSpPr/>
      </dsp:nvSpPr>
      <dsp:spPr>
        <a:xfrm>
          <a:off x="7204492" y="1038701"/>
          <a:ext cx="1143457" cy="1384935"/>
        </a:xfrm>
        <a:prstGeom prst="roundRect">
          <a:avLst/>
        </a:prstGeom>
        <a:gradFill rotWithShape="0">
          <a:gsLst>
            <a:gs pos="0">
              <a:schemeClr val="accent4">
                <a:hueOff val="4844976"/>
                <a:satOff val="30827"/>
                <a:lumOff val="2353"/>
                <a:alphaOff val="0"/>
                <a:shade val="51000"/>
                <a:satMod val="130000"/>
              </a:schemeClr>
            </a:gs>
            <a:gs pos="80000">
              <a:schemeClr val="accent4">
                <a:hueOff val="4844976"/>
                <a:satOff val="30827"/>
                <a:lumOff val="2353"/>
                <a:alphaOff val="0"/>
                <a:shade val="93000"/>
                <a:satMod val="130000"/>
              </a:schemeClr>
            </a:gs>
            <a:gs pos="100000">
              <a:schemeClr val="accent4">
                <a:hueOff val="4844976"/>
                <a:satOff val="30827"/>
                <a:lumOff val="235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Publication as RFC</a:t>
          </a:r>
          <a:endParaRPr lang="en-US" sz="1400" kern="1200" dirty="0"/>
        </a:p>
      </dsp:txBody>
      <dsp:txXfrm>
        <a:off x="7260311" y="1094520"/>
        <a:ext cx="1031819" cy="12732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FE48B1C-1E6B-744F-8E6C-3836D33BC0D9}" type="datetimeFigureOut">
              <a:rPr lang="en-US"/>
              <a:pPr>
                <a:defRPr/>
              </a:pPr>
              <a:t>12/6/15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5A8EAB7-F1BA-274C-91A9-46214A29E5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4806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A637A29-4E7E-A24B-BAB1-D48C888F91E4}" type="datetimeFigureOut">
              <a:rPr lang="en-US"/>
              <a:pPr>
                <a:defRPr/>
              </a:pPr>
              <a:t>12/6/15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97A1FA6-25DE-9E4E-A34D-CF67DE7DBD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4925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tiff"/><Relationship Id="rId3" Type="http://schemas.openxmlformats.org/officeDocument/2006/relationships/image" Target="../media/image2.emf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emf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emf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emf"/><Relationship Id="rId3" Type="http://schemas.openxmlformats.org/officeDocument/2006/relationships/image" Target="../media/image6.emf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tiff"/><Relationship Id="rId3" Type="http://schemas.openxmlformats.org/officeDocument/2006/relationships/image" Target="../media/image6.emf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-animated gradient">
    <p:bg>
      <p:bgPr>
        <a:gradFill rotWithShape="0">
          <a:gsLst>
            <a:gs pos="0">
              <a:srgbClr val="36A4D7"/>
            </a:gs>
            <a:gs pos="99001">
              <a:srgbClr val="2D5AA3"/>
            </a:gs>
            <a:gs pos="100000">
              <a:srgbClr val="2D5AA3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ogo_black.ai"/>
          <p:cNvPicPr>
            <a:picLocks noChangeAspect="1"/>
          </p:cNvPicPr>
          <p:nvPr/>
        </p:nvPicPr>
        <p:blipFill>
          <a:blip r:embed="rId2">
            <a:alphaModFix/>
            <a:duotone>
              <a:schemeClr val="bg2">
                <a:shade val="45000"/>
                <a:satMod val="135000"/>
              </a:schemeClr>
              <a:prstClr val="white"/>
            </a:duotone>
            <a:lum bright="100000" contras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200" y="324000"/>
            <a:ext cx="949596" cy="585216"/>
          </a:xfrm>
          <a:prstGeom prst="rect">
            <a:avLst/>
          </a:prstGeom>
        </p:spPr>
      </p:pic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9496" y="3793198"/>
            <a:ext cx="8296421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400" b="0" i="0">
                <a:solidFill>
                  <a:srgbClr val="FFFFFE"/>
                </a:solidFill>
                <a:latin typeface="+mn-lt"/>
                <a:cs typeface="CiscoSans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Speaker Name</a:t>
            </a:r>
            <a:endParaRPr lang="en-US" dirty="0"/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 hasCustomPrompt="1"/>
          </p:nvPr>
        </p:nvSpPr>
        <p:spPr>
          <a:xfrm>
            <a:off x="469496" y="4033195"/>
            <a:ext cx="8296421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400" b="0" i="0" kern="1200" dirty="0" smtClean="0">
                <a:solidFill>
                  <a:srgbClr val="FFFFFE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GB" dirty="0" smtClean="0"/>
              <a:t>Speaker Title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 hasCustomPrompt="1"/>
          </p:nvPr>
        </p:nvSpPr>
        <p:spPr>
          <a:xfrm>
            <a:off x="469496" y="4273192"/>
            <a:ext cx="8296421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400" b="0" i="0" kern="1200" dirty="0" smtClean="0">
                <a:solidFill>
                  <a:srgbClr val="FFFFFE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GB" dirty="0" smtClean="0"/>
              <a:t>Date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63292" y="3211463"/>
            <a:ext cx="8302625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200" baseline="0">
                <a:solidFill>
                  <a:srgbClr val="FFFFFE"/>
                </a:solidFill>
                <a:latin typeface="+mj-l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GB" dirty="0" smtClean="0"/>
              <a:t>Subtitle Goes Here</a:t>
            </a: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425765" y="2639977"/>
            <a:ext cx="8340152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5200" b="0" i="0" spc="0" baseline="0">
                <a:solidFill>
                  <a:srgbClr val="FFFFFE"/>
                </a:solidFill>
                <a:latin typeface="+mj-lt"/>
                <a:cs typeface="CiscoSans Thin"/>
              </a:defRPr>
            </a:lvl1pPr>
          </a:lstStyle>
          <a:p>
            <a:r>
              <a:rPr lang="en-GB" dirty="0" smtClean="0"/>
              <a:t>Presentation 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942396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 Withou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28639" y="876359"/>
            <a:ext cx="8259762" cy="3168210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12400" indent="-392400">
              <a:lnSpc>
                <a:spcPts val="4440"/>
              </a:lnSpc>
              <a:spcBef>
                <a:spcPts val="0"/>
              </a:spcBef>
              <a:buClr>
                <a:schemeClr val="tx1"/>
              </a:buClr>
              <a:buSzPct val="80000"/>
              <a:buFont typeface="Arial"/>
              <a:buChar char="•"/>
              <a:defRPr sz="3700" b="0" i="0">
                <a:solidFill>
                  <a:srgbClr val="676767"/>
                </a:solidFill>
                <a:latin typeface="+mn-lt"/>
                <a:cs typeface="CiscoSans ExtraLight"/>
              </a:defRPr>
            </a:lvl1pPr>
            <a:lvl2pPr marL="507895" indent="-215855"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80000"/>
              <a:buFont typeface="Arial"/>
              <a:buChar char="•"/>
              <a:defRPr sz="1800" b="0" i="0">
                <a:solidFill>
                  <a:srgbClr val="676767"/>
                </a:solidFill>
                <a:latin typeface="+mn-lt"/>
                <a:cs typeface="CiscoSans ExtraLight"/>
              </a:defRPr>
            </a:lvl2pPr>
            <a:lvl3pPr marL="747558" indent="-171415">
              <a:buClr>
                <a:schemeClr val="tx1"/>
              </a:buClr>
              <a:buSzPct val="80000"/>
              <a:buFont typeface="Arial"/>
              <a:buChar char="•"/>
              <a:defRPr sz="1600" b="0" i="0">
                <a:solidFill>
                  <a:srgbClr val="676767"/>
                </a:solidFill>
                <a:latin typeface="+mn-lt"/>
                <a:cs typeface="CiscoSans ExtraLight"/>
              </a:defRPr>
            </a:lvl3pPr>
            <a:lvl4pPr marL="911035" indent="-171415">
              <a:buClr>
                <a:schemeClr val="tx1"/>
              </a:buClr>
              <a:buSzPct val="80000"/>
              <a:buFont typeface="Arial"/>
              <a:buChar char="•"/>
              <a:defRPr sz="1400" b="0" i="0">
                <a:solidFill>
                  <a:srgbClr val="676767"/>
                </a:solidFill>
                <a:latin typeface="+mn-lt"/>
                <a:cs typeface="CiscoSans ExtraLight"/>
              </a:defRPr>
            </a:lvl4pPr>
            <a:lvl5pPr marL="1082450" indent="-168240">
              <a:buClr>
                <a:schemeClr val="tx1"/>
              </a:buClr>
              <a:buSzPct val="80000"/>
              <a:buFont typeface="Arial"/>
              <a:buChar char="•"/>
              <a:defRPr sz="1200" b="0" i="0">
                <a:solidFill>
                  <a:srgbClr val="676767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GB" dirty="0" smtClean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74137170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62301" y="1347788"/>
            <a:ext cx="8277344" cy="3168210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80928" indent="-223792">
              <a:lnSpc>
                <a:spcPct val="95000"/>
              </a:lnSpc>
              <a:spcBef>
                <a:spcPts val="1110"/>
              </a:spcBef>
              <a:buClr>
                <a:schemeClr val="tx1"/>
              </a:buClr>
              <a:buSzPct val="80000"/>
              <a:buFont typeface="Arial"/>
              <a:buChar char="•"/>
              <a:defRPr sz="2000" b="0" i="0">
                <a:solidFill>
                  <a:srgbClr val="676767"/>
                </a:solidFill>
                <a:latin typeface="+mn-lt"/>
                <a:cs typeface="CiscoSans ExtraLight"/>
              </a:defRPr>
            </a:lvl1pPr>
            <a:lvl2pPr marL="507895" indent="-215855"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80000"/>
              <a:buFont typeface="Arial"/>
              <a:buChar char="•"/>
              <a:defRPr sz="1800" b="0" i="0">
                <a:solidFill>
                  <a:srgbClr val="676767"/>
                </a:solidFill>
                <a:latin typeface="+mn-lt"/>
                <a:cs typeface="CiscoSans ExtraLight"/>
              </a:defRPr>
            </a:lvl2pPr>
            <a:lvl3pPr marL="747558" indent="-171415">
              <a:buClr>
                <a:schemeClr val="tx1"/>
              </a:buClr>
              <a:buSzPct val="80000"/>
              <a:buFont typeface="Arial"/>
              <a:buChar char="•"/>
              <a:defRPr sz="1600" b="0" i="0">
                <a:solidFill>
                  <a:srgbClr val="676767"/>
                </a:solidFill>
                <a:latin typeface="+mn-lt"/>
                <a:cs typeface="CiscoSans ExtraLight"/>
              </a:defRPr>
            </a:lvl3pPr>
            <a:lvl4pPr marL="911035" indent="-171415">
              <a:buClr>
                <a:schemeClr val="tx1"/>
              </a:buClr>
              <a:buSzPct val="80000"/>
              <a:buFont typeface="Arial"/>
              <a:buChar char="•"/>
              <a:defRPr sz="1400" b="0" i="0">
                <a:solidFill>
                  <a:srgbClr val="676767"/>
                </a:solidFill>
                <a:latin typeface="+mn-lt"/>
                <a:cs typeface="CiscoSans ExtraLight"/>
              </a:defRPr>
            </a:lvl4pPr>
            <a:lvl5pPr marL="1082450" indent="-168240">
              <a:buClr>
                <a:schemeClr val="tx1"/>
              </a:buClr>
              <a:buSzPct val="80000"/>
              <a:buFont typeface="Arial"/>
              <a:buChar char="•"/>
              <a:defRPr sz="1200" b="0" i="0">
                <a:solidFill>
                  <a:srgbClr val="676767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GB" dirty="0" smtClean="0"/>
              <a:t>First level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6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6443340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_Heav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37766" y="1347788"/>
            <a:ext cx="3901123" cy="3083094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28555" indent="-171415">
              <a:lnSpc>
                <a:spcPct val="95000"/>
              </a:lnSpc>
              <a:spcBef>
                <a:spcPts val="1110"/>
              </a:spcBef>
              <a:buClr>
                <a:schemeClr val="tx1"/>
              </a:buClr>
              <a:buSzPct val="80000"/>
              <a:buFont typeface="Arial"/>
              <a:buChar char="•"/>
              <a:defRPr sz="2000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 marL="457105" indent="-215855"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80000"/>
              <a:buFont typeface="Arial"/>
              <a:buChar char="•"/>
              <a:defRPr sz="1800" b="0" i="0">
                <a:solidFill>
                  <a:schemeClr val="tx1"/>
                </a:solidFill>
                <a:latin typeface="+mn-lt"/>
                <a:cs typeface="CiscoSans ExtraLight"/>
              </a:defRPr>
            </a:lvl2pPr>
            <a:lvl3pPr marL="628520" indent="-171415">
              <a:buClr>
                <a:schemeClr val="tx1"/>
              </a:buClr>
              <a:buSzPct val="80000"/>
              <a:buFont typeface="Arial"/>
              <a:buChar char="•"/>
              <a:defRPr sz="1600" b="0" i="0">
                <a:solidFill>
                  <a:schemeClr val="tx1"/>
                </a:solidFill>
                <a:latin typeface="+mn-lt"/>
                <a:cs typeface="CiscoSans ExtraLight"/>
              </a:defRPr>
            </a:lvl3pPr>
            <a:lvl4pPr marL="799934" indent="-171415">
              <a:buClr>
                <a:schemeClr val="tx1"/>
              </a:buClr>
              <a:buSzPct val="80000"/>
              <a:buFont typeface="Arial"/>
              <a:buChar char="•"/>
              <a:defRPr sz="1400" b="0" i="0">
                <a:solidFill>
                  <a:schemeClr val="tx1"/>
                </a:solidFill>
                <a:latin typeface="+mn-lt"/>
                <a:cs typeface="CiscoSans ExtraLight"/>
              </a:defRPr>
            </a:lvl4pPr>
            <a:lvl5pPr marL="971347" indent="-171415">
              <a:buClr>
                <a:schemeClr val="tx1"/>
              </a:buClr>
              <a:buSzPct val="80000"/>
              <a:buFont typeface="Arial"/>
              <a:buChar char="•"/>
              <a:defRPr sz="1200" b="0" i="0">
                <a:solidFill>
                  <a:schemeClr val="tx1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GB" dirty="0" smtClean="0"/>
              <a:t>First level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564794" y="1347788"/>
            <a:ext cx="4218460" cy="3083094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28555" indent="-171415">
              <a:lnSpc>
                <a:spcPct val="95000"/>
              </a:lnSpc>
              <a:spcBef>
                <a:spcPts val="1110"/>
              </a:spcBef>
              <a:buClr>
                <a:schemeClr val="tx1"/>
              </a:buClr>
              <a:buSzPct val="80000"/>
              <a:buFont typeface="Arial"/>
              <a:buChar char="•"/>
              <a:defRPr sz="2000" b="0" i="0" baseline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 marL="457105" indent="-215855"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80000"/>
              <a:buFont typeface="Arial"/>
              <a:buChar char="•"/>
              <a:defRPr sz="1800" b="0" i="0">
                <a:solidFill>
                  <a:schemeClr val="tx1"/>
                </a:solidFill>
                <a:latin typeface="+mn-lt"/>
                <a:cs typeface="CiscoSans ExtraLight"/>
              </a:defRPr>
            </a:lvl2pPr>
            <a:lvl3pPr marL="628520" indent="-171415">
              <a:buClr>
                <a:schemeClr val="tx1"/>
              </a:buClr>
              <a:buSzPct val="80000"/>
              <a:buFont typeface="Arial"/>
              <a:buChar char="•"/>
              <a:defRPr sz="1600" b="0" i="0">
                <a:solidFill>
                  <a:schemeClr val="tx1"/>
                </a:solidFill>
                <a:latin typeface="+mn-lt"/>
                <a:cs typeface="CiscoSans ExtraLight"/>
              </a:defRPr>
            </a:lvl3pPr>
            <a:lvl4pPr marL="799934" indent="-171415">
              <a:buClr>
                <a:schemeClr val="tx1"/>
              </a:buClr>
              <a:buSzPct val="80000"/>
              <a:buFont typeface="Arial"/>
              <a:buChar char="•"/>
              <a:defRPr sz="1400" b="0" i="0">
                <a:solidFill>
                  <a:schemeClr val="tx1"/>
                </a:solidFill>
                <a:latin typeface="+mn-lt"/>
                <a:cs typeface="CiscoSans ExtraLight"/>
              </a:defRPr>
            </a:lvl4pPr>
            <a:lvl5pPr marL="971347" indent="-171415">
              <a:buClr>
                <a:schemeClr val="tx1"/>
              </a:buClr>
              <a:buSzPct val="80000"/>
              <a:buFont typeface="Arial"/>
              <a:buChar char="•"/>
              <a:defRPr sz="1200" b="0" i="0">
                <a:solidFill>
                  <a:schemeClr val="tx1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GB" dirty="0" smtClean="0"/>
              <a:t>First level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5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5326683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_2-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4565970" y="609600"/>
            <a:ext cx="0" cy="3984625"/>
          </a:xfrm>
          <a:prstGeom prst="line">
            <a:avLst/>
          </a:prstGeom>
          <a:ln w="38100" cap="flat" cmpd="sng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7928" y="302505"/>
            <a:ext cx="3715995" cy="826447"/>
          </a:xfrm>
          <a:prstGeom prst="rect">
            <a:avLst/>
          </a:prstGeom>
        </p:spPr>
        <p:txBody>
          <a:bodyPr lIns="61712" tIns="34286" rIns="61712" bIns="34286" rtlCol="0">
            <a:noAutofit/>
          </a:bodyPr>
          <a:lstStyle>
            <a:lvl1pPr algn="l" defTabSz="68572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200" b="0" i="0" kern="1200" spc="-75" baseline="0" dirty="0" smtClean="0">
                <a:solidFill>
                  <a:srgbClr val="676767"/>
                </a:solidFill>
                <a:latin typeface="+mj-lt"/>
                <a:ea typeface="+mj-ea"/>
                <a:cs typeface="CiscoSans Thin"/>
              </a:defRPr>
            </a:lvl1pPr>
          </a:lstStyle>
          <a:p>
            <a:r>
              <a:rPr lang="en-GB" dirty="0" smtClean="0"/>
              <a:t>Title Goes Here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4905964" y="302506"/>
            <a:ext cx="3715995" cy="826446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marR="0" indent="0" algn="l" defTabSz="68572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0" i="0" kern="1200" spc="-75" baseline="0" dirty="0">
                <a:solidFill>
                  <a:srgbClr val="676767"/>
                </a:solidFill>
                <a:latin typeface="+mj-lt"/>
                <a:ea typeface="+mj-ea"/>
                <a:cs typeface="CiscoSans Thin"/>
              </a:defRPr>
            </a:lvl1pPr>
          </a:lstStyle>
          <a:p>
            <a:pPr lvl="0"/>
            <a:r>
              <a:rPr lang="en-GB" dirty="0" smtClean="0"/>
              <a:t>Title Goes Here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67928" y="1347788"/>
            <a:ext cx="3715995" cy="3083094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28555" indent="-171415">
              <a:lnSpc>
                <a:spcPct val="95000"/>
              </a:lnSpc>
              <a:spcBef>
                <a:spcPts val="1110"/>
              </a:spcBef>
              <a:buClr>
                <a:schemeClr val="tx1"/>
              </a:buClr>
              <a:buSzPct val="80000"/>
              <a:buFont typeface="Arial"/>
              <a:buChar char="•"/>
              <a:defRPr sz="2000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 marL="457105" indent="-215855"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80000"/>
              <a:buFont typeface="Arial"/>
              <a:buChar char="•"/>
              <a:defRPr sz="1800" b="0" i="0">
                <a:solidFill>
                  <a:schemeClr val="tx1"/>
                </a:solidFill>
                <a:latin typeface="+mn-lt"/>
                <a:cs typeface="CiscoSans ExtraLight"/>
              </a:defRPr>
            </a:lvl2pPr>
            <a:lvl3pPr marL="628520" indent="-171415">
              <a:buClr>
                <a:schemeClr val="tx1"/>
              </a:buClr>
              <a:buSzPct val="80000"/>
              <a:buFont typeface="Arial"/>
              <a:buChar char="•"/>
              <a:defRPr sz="1600" b="0" i="0">
                <a:solidFill>
                  <a:schemeClr val="tx1"/>
                </a:solidFill>
                <a:latin typeface="+mn-lt"/>
                <a:cs typeface="CiscoSans ExtraLight"/>
              </a:defRPr>
            </a:lvl3pPr>
            <a:lvl4pPr marL="799934" indent="-171415">
              <a:buClr>
                <a:schemeClr val="tx1"/>
              </a:buClr>
              <a:buSzPct val="80000"/>
              <a:buFont typeface="Arial"/>
              <a:buChar char="•"/>
              <a:defRPr sz="1400" b="0" i="0">
                <a:solidFill>
                  <a:schemeClr val="tx1"/>
                </a:solidFill>
                <a:latin typeface="+mn-lt"/>
                <a:cs typeface="CiscoSans ExtraLight"/>
              </a:defRPr>
            </a:lvl4pPr>
            <a:lvl5pPr marL="971347" indent="-171415">
              <a:buClr>
                <a:schemeClr val="tx1"/>
              </a:buClr>
              <a:buSzPct val="80000"/>
              <a:buFont typeface="Arial"/>
              <a:buChar char="•"/>
              <a:defRPr sz="1200" b="0" i="0">
                <a:solidFill>
                  <a:schemeClr val="tx1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GB" dirty="0" smtClean="0"/>
              <a:t>First level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4905964" y="1347788"/>
            <a:ext cx="3715995" cy="3083094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28555" indent="-171415">
              <a:lnSpc>
                <a:spcPct val="95000"/>
              </a:lnSpc>
              <a:spcBef>
                <a:spcPts val="1110"/>
              </a:spcBef>
              <a:buClr>
                <a:schemeClr val="tx1"/>
              </a:buClr>
              <a:buSzPct val="80000"/>
              <a:buFont typeface="Arial"/>
              <a:buChar char="•"/>
              <a:defRPr sz="2000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 marL="457105" indent="-215855"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80000"/>
              <a:buFont typeface="Arial"/>
              <a:buChar char="•"/>
              <a:defRPr sz="1800" b="0" i="0">
                <a:solidFill>
                  <a:schemeClr val="tx1"/>
                </a:solidFill>
                <a:latin typeface="+mn-lt"/>
                <a:cs typeface="CiscoSans ExtraLight"/>
              </a:defRPr>
            </a:lvl2pPr>
            <a:lvl3pPr marL="628520" indent="-171415">
              <a:buClr>
                <a:schemeClr val="tx1"/>
              </a:buClr>
              <a:buSzPct val="80000"/>
              <a:buFont typeface="Arial"/>
              <a:buChar char="•"/>
              <a:defRPr sz="1600" b="0" i="0">
                <a:solidFill>
                  <a:schemeClr val="tx1"/>
                </a:solidFill>
                <a:latin typeface="+mn-lt"/>
                <a:cs typeface="CiscoSans ExtraLight"/>
              </a:defRPr>
            </a:lvl3pPr>
            <a:lvl4pPr marL="799934" indent="-171415">
              <a:buClr>
                <a:schemeClr val="tx1"/>
              </a:buClr>
              <a:buSzPct val="80000"/>
              <a:buFont typeface="Arial"/>
              <a:buChar char="•"/>
              <a:defRPr sz="1400" b="0" i="0">
                <a:solidFill>
                  <a:schemeClr val="tx1"/>
                </a:solidFill>
                <a:latin typeface="+mn-lt"/>
                <a:cs typeface="CiscoSans ExtraLight"/>
              </a:defRPr>
            </a:lvl4pPr>
            <a:lvl5pPr marL="971347" indent="-171415">
              <a:buClr>
                <a:schemeClr val="tx1"/>
              </a:buClr>
              <a:buSzPct val="80000"/>
              <a:buFont typeface="Arial"/>
              <a:buChar char="•"/>
              <a:defRPr sz="1200" b="0" i="0">
                <a:solidFill>
                  <a:schemeClr val="tx1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GB" dirty="0" smtClean="0"/>
              <a:t>First level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600002"/>
      </p:ext>
    </p:extLst>
  </p:cSld>
  <p:clrMapOvr>
    <a:masterClrMapping/>
  </p:clrMapOvr>
  <p:transition xmlns:p14="http://schemas.microsoft.com/office/powerpoint/2010/main" spd="med">
    <p:fade/>
  </p:transition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_3-Column Layout No Bottom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3070225" y="609600"/>
            <a:ext cx="0" cy="3984625"/>
          </a:xfrm>
          <a:prstGeom prst="line">
            <a:avLst/>
          </a:prstGeom>
          <a:ln w="38100" cap="flat" cmpd="sng">
            <a:solidFill>
              <a:srgbClr val="3E6B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037263" y="609600"/>
            <a:ext cx="0" cy="3984625"/>
          </a:xfrm>
          <a:prstGeom prst="line">
            <a:avLst/>
          </a:prstGeom>
          <a:ln w="38100" cap="flat" cmpd="sng">
            <a:solidFill>
              <a:srgbClr val="3E6B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461963" y="228318"/>
            <a:ext cx="2337109" cy="77046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marR="0" indent="0" algn="l" defTabSz="68572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500" b="0" i="0" u="none" strike="noStrike" kern="1200" cap="none" spc="-75" normalizeH="0" baseline="0" noProof="0" dirty="0" smtClean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+mj-lt"/>
                <a:ea typeface="+mj-ea"/>
                <a:cs typeface="CiscoSans Thin"/>
              </a:defRPr>
            </a:lvl1pPr>
          </a:lstStyle>
          <a:p>
            <a:pPr lvl="0"/>
            <a:r>
              <a:rPr lang="en-GB" dirty="0" smtClean="0"/>
              <a:t>Title Goes Here</a:t>
            </a:r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3377728" y="227838"/>
            <a:ext cx="2337109" cy="77046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marR="0" indent="0" algn="l" defTabSz="68572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500" b="0" i="0" u="none" strike="noStrike" kern="1200" cap="none" spc="-75" normalizeH="0" baseline="0" noProof="0" dirty="0" smtClean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+mj-lt"/>
                <a:ea typeface="+mj-ea"/>
                <a:cs typeface="CiscoSans Thin"/>
              </a:defRPr>
            </a:lvl1pPr>
          </a:lstStyle>
          <a:p>
            <a:pPr lvl="0"/>
            <a:r>
              <a:rPr lang="en-GB" dirty="0" smtClean="0"/>
              <a:t>Title Goes Here</a:t>
            </a:r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24" hasCustomPrompt="1"/>
          </p:nvPr>
        </p:nvSpPr>
        <p:spPr>
          <a:xfrm>
            <a:off x="6354813" y="220478"/>
            <a:ext cx="2337109" cy="77046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marR="0" indent="0" algn="l" defTabSz="68572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500" b="0" i="0" u="none" strike="noStrike" kern="1200" cap="none" spc="-75" normalizeH="0" baseline="0" noProof="0" dirty="0" smtClean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+mj-lt"/>
                <a:ea typeface="+mj-ea"/>
                <a:cs typeface="CiscoSans Thin"/>
              </a:defRPr>
            </a:lvl1pPr>
          </a:lstStyle>
          <a:p>
            <a:pPr lvl="0"/>
            <a:r>
              <a:rPr lang="en-GB" dirty="0" smtClean="0"/>
              <a:t>Title Goes Here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61963" y="1201094"/>
            <a:ext cx="2337110" cy="3314904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33316" indent="-171415">
              <a:lnSpc>
                <a:spcPct val="95000"/>
              </a:lnSpc>
              <a:spcBef>
                <a:spcPts val="1110"/>
              </a:spcBef>
              <a:buClr>
                <a:schemeClr val="tx1"/>
              </a:buClr>
              <a:buSzPct val="80000"/>
              <a:buFont typeface="Arial"/>
              <a:buChar char="•"/>
              <a:defRPr sz="1600" b="0" i="0" baseline="0">
                <a:solidFill>
                  <a:srgbClr val="676767"/>
                </a:solidFill>
                <a:latin typeface="+mn-lt"/>
                <a:cs typeface="CiscoSans ExtraLight"/>
              </a:defRPr>
            </a:lvl1pPr>
            <a:lvl2pPr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80000"/>
              <a:defRPr b="0" i="0">
                <a:solidFill>
                  <a:schemeClr val="tx1"/>
                </a:solidFill>
                <a:latin typeface="+mn-lt"/>
                <a:cs typeface="CiscoSans ExtraLight"/>
              </a:defRPr>
            </a:lvl2pPr>
            <a:lvl3pPr marL="431910" indent="-171415">
              <a:buClr>
                <a:schemeClr val="tx1"/>
              </a:buClr>
              <a:buSzPct val="80000"/>
              <a:buFont typeface="Arial"/>
              <a:buChar char="•"/>
              <a:defRPr sz="1200" b="0" i="0">
                <a:solidFill>
                  <a:srgbClr val="676767"/>
                </a:solidFill>
                <a:latin typeface="+mn-lt"/>
                <a:cs typeface="CiscoSans ExtraLight"/>
              </a:defRPr>
            </a:lvl3pPr>
            <a:lvl4pPr>
              <a:buClr>
                <a:schemeClr val="tx1"/>
              </a:buClr>
              <a:buSzPct val="80000"/>
              <a:defRPr b="0" i="0">
                <a:solidFill>
                  <a:schemeClr val="tx1"/>
                </a:solidFill>
                <a:latin typeface="+mn-lt"/>
                <a:cs typeface="CiscoSans ExtraLight"/>
              </a:defRPr>
            </a:lvl4pPr>
            <a:lvl5pPr>
              <a:buClr>
                <a:schemeClr val="tx1"/>
              </a:buClr>
              <a:buSzPct val="80000"/>
              <a:defRPr b="0" i="0">
                <a:solidFill>
                  <a:schemeClr val="tx1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GB" dirty="0" smtClean="0"/>
              <a:t>First level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 smtClean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3377728" y="1200321"/>
            <a:ext cx="2337110" cy="3314904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33316" indent="-171415">
              <a:lnSpc>
                <a:spcPct val="95000"/>
              </a:lnSpc>
              <a:spcBef>
                <a:spcPts val="1110"/>
              </a:spcBef>
              <a:buClr>
                <a:schemeClr val="tx1"/>
              </a:buClr>
              <a:buSzPct val="80000"/>
              <a:buFont typeface="Arial"/>
              <a:buChar char="•"/>
              <a:defRPr sz="1600" b="0" i="0" baseline="0">
                <a:solidFill>
                  <a:srgbClr val="676767"/>
                </a:solidFill>
                <a:latin typeface="+mn-lt"/>
                <a:cs typeface="CiscoSans ExtraLight"/>
              </a:defRPr>
            </a:lvl1pPr>
            <a:lvl2pPr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80000"/>
              <a:defRPr b="0" i="0">
                <a:solidFill>
                  <a:schemeClr val="tx1"/>
                </a:solidFill>
                <a:latin typeface="+mn-lt"/>
                <a:cs typeface="CiscoSans ExtraLight"/>
              </a:defRPr>
            </a:lvl2pPr>
            <a:lvl3pPr marL="431910" indent="-171415">
              <a:buClr>
                <a:schemeClr val="tx1"/>
              </a:buClr>
              <a:buSzPct val="80000"/>
              <a:buFont typeface="Arial"/>
              <a:buChar char="•"/>
              <a:defRPr sz="1200" b="0" i="0">
                <a:solidFill>
                  <a:srgbClr val="676767"/>
                </a:solidFill>
                <a:latin typeface="+mn-lt"/>
                <a:cs typeface="CiscoSans ExtraLight"/>
              </a:defRPr>
            </a:lvl3pPr>
            <a:lvl4pPr>
              <a:buClr>
                <a:schemeClr val="tx1"/>
              </a:buClr>
              <a:buSzPct val="80000"/>
              <a:defRPr b="0" i="0">
                <a:solidFill>
                  <a:schemeClr val="tx1"/>
                </a:solidFill>
                <a:latin typeface="+mn-lt"/>
                <a:cs typeface="CiscoSans ExtraLight"/>
              </a:defRPr>
            </a:lvl4pPr>
            <a:lvl5pPr>
              <a:buClr>
                <a:schemeClr val="tx1"/>
              </a:buClr>
              <a:buSzPct val="80000"/>
              <a:defRPr b="0" i="0">
                <a:solidFill>
                  <a:schemeClr val="tx1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GB" dirty="0" smtClean="0"/>
              <a:t>First level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 smtClean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7" hasCustomPrompt="1"/>
          </p:nvPr>
        </p:nvSpPr>
        <p:spPr>
          <a:xfrm>
            <a:off x="6354812" y="1200321"/>
            <a:ext cx="2337110" cy="3314904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33316" indent="-171415">
              <a:lnSpc>
                <a:spcPct val="95000"/>
              </a:lnSpc>
              <a:spcBef>
                <a:spcPts val="1110"/>
              </a:spcBef>
              <a:buClr>
                <a:schemeClr val="tx1"/>
              </a:buClr>
              <a:buSzPct val="80000"/>
              <a:buFont typeface="Arial"/>
              <a:buChar char="•"/>
              <a:defRPr sz="1600" b="0" i="0" baseline="0">
                <a:solidFill>
                  <a:srgbClr val="676767"/>
                </a:solidFill>
                <a:latin typeface="+mn-lt"/>
                <a:cs typeface="CiscoSans ExtraLight"/>
              </a:defRPr>
            </a:lvl1pPr>
            <a:lvl2pPr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80000"/>
              <a:defRPr b="0" i="0">
                <a:solidFill>
                  <a:schemeClr val="tx1"/>
                </a:solidFill>
                <a:latin typeface="+mn-lt"/>
                <a:cs typeface="CiscoSans ExtraLight"/>
              </a:defRPr>
            </a:lvl2pPr>
            <a:lvl3pPr marL="431910" indent="-171415">
              <a:buClr>
                <a:schemeClr val="tx1"/>
              </a:buClr>
              <a:buSzPct val="80000"/>
              <a:buFont typeface="Arial"/>
              <a:buChar char="•"/>
              <a:defRPr sz="1200" b="0" i="0">
                <a:solidFill>
                  <a:srgbClr val="676767"/>
                </a:solidFill>
                <a:latin typeface="+mn-lt"/>
                <a:cs typeface="CiscoSans ExtraLight"/>
              </a:defRPr>
            </a:lvl3pPr>
            <a:lvl4pPr>
              <a:buClr>
                <a:schemeClr val="tx1"/>
              </a:buClr>
              <a:buSzPct val="80000"/>
              <a:defRPr b="0" i="0">
                <a:solidFill>
                  <a:schemeClr val="tx1"/>
                </a:solidFill>
                <a:latin typeface="+mn-lt"/>
                <a:cs typeface="CiscoSans ExtraLight"/>
              </a:defRPr>
            </a:lvl4pPr>
            <a:lvl5pPr>
              <a:buClr>
                <a:schemeClr val="tx1"/>
              </a:buClr>
              <a:buSzPct val="80000"/>
              <a:defRPr b="0" i="0">
                <a:solidFill>
                  <a:schemeClr val="tx1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GB" dirty="0" smtClean="0"/>
              <a:t>First level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47258287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with pull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5070475" y="1330326"/>
            <a:ext cx="3712779" cy="3101974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chemeClr val="bg2">
                  <a:lumMod val="92000"/>
                </a:schemeClr>
              </a:gs>
              <a:gs pos="47000">
                <a:schemeClr val="bg1"/>
              </a:gs>
              <a:gs pos="100000">
                <a:schemeClr val="bg2">
                  <a:lumMod val="92000"/>
                </a:schemeClr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0" rIns="91420" bIns="4571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j-lt"/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5148706" y="1481751"/>
            <a:ext cx="3375912" cy="1659018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85718" indent="-85718" algn="l" defTabSz="68572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lang="en-US" sz="1500" kern="1200" baseline="0" dirty="0" smtClean="0">
                <a:solidFill>
                  <a:schemeClr val="tx2"/>
                </a:solidFill>
                <a:latin typeface="+mn-lt"/>
                <a:ea typeface="+mn-ea"/>
                <a:cs typeface="CiscoSans ExtraLight"/>
              </a:defRPr>
            </a:lvl1pPr>
            <a:lvl2pPr marL="85718" indent="-85718" algn="l" defTabSz="685720" rtl="0" eaLnBrk="1" latinLnBrk="0" hangingPunct="1">
              <a:defRPr lang="en-US" sz="15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2pPr>
            <a:lvl3pPr marL="85718" indent="-85718" algn="l" defTabSz="685720" rtl="0" eaLnBrk="1" latinLnBrk="0" hangingPunct="1">
              <a:defRPr lang="en-US" sz="15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3pPr>
            <a:lvl4pPr marL="85718" indent="-85718" algn="l" defTabSz="685720" rtl="0" eaLnBrk="1" latinLnBrk="0" hangingPunct="1">
              <a:defRPr lang="en-US" sz="15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4pPr>
            <a:lvl5pPr marL="85718" indent="-85718" algn="l" defTabSz="685720" rtl="0" eaLnBrk="1" latinLnBrk="0" hangingPunct="1">
              <a:defRPr lang="en-US" sz="15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5pPr>
          </a:lstStyle>
          <a:p>
            <a:pPr lvl="0"/>
            <a:r>
              <a:rPr lang="en-GB" dirty="0" smtClean="0"/>
              <a:t>Click to edit text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4" hasCustomPrompt="1"/>
          </p:nvPr>
        </p:nvSpPr>
        <p:spPr>
          <a:xfrm>
            <a:off x="5148706" y="3552444"/>
            <a:ext cx="3506245" cy="253746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0" indent="0">
              <a:buClr>
                <a:schemeClr val="tx2"/>
              </a:buClr>
              <a:buFontTx/>
              <a:buNone/>
              <a:defRPr sz="1200">
                <a:solidFill>
                  <a:schemeClr val="tx2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GB" dirty="0" smtClean="0"/>
              <a:t>Click to edit text 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37766" y="1347788"/>
            <a:ext cx="3901123" cy="3083094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28555" indent="-171415">
              <a:lnSpc>
                <a:spcPct val="95000"/>
              </a:lnSpc>
              <a:spcBef>
                <a:spcPts val="1110"/>
              </a:spcBef>
              <a:buClr>
                <a:schemeClr val="tx1"/>
              </a:buClr>
              <a:buSzPct val="80000"/>
              <a:buFont typeface="Arial"/>
              <a:buChar char="•"/>
              <a:defRPr sz="2000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 marL="457105" indent="-215855"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80000"/>
              <a:buFont typeface="Arial"/>
              <a:buChar char="•"/>
              <a:defRPr sz="1800" b="0" i="0">
                <a:solidFill>
                  <a:schemeClr val="tx1"/>
                </a:solidFill>
                <a:latin typeface="+mn-lt"/>
                <a:cs typeface="CiscoSans ExtraLight"/>
              </a:defRPr>
            </a:lvl2pPr>
            <a:lvl3pPr marL="628520" indent="-171415">
              <a:buClr>
                <a:schemeClr val="tx1"/>
              </a:buClr>
              <a:buSzPct val="80000"/>
              <a:buFont typeface="Arial"/>
              <a:buChar char="•"/>
              <a:defRPr sz="1600" b="0" i="0">
                <a:solidFill>
                  <a:schemeClr val="tx1"/>
                </a:solidFill>
                <a:latin typeface="+mn-lt"/>
                <a:cs typeface="CiscoSans ExtraLight"/>
              </a:defRPr>
            </a:lvl3pPr>
            <a:lvl4pPr marL="799934" indent="-171415">
              <a:buClr>
                <a:schemeClr val="tx1"/>
              </a:buClr>
              <a:buSzPct val="80000"/>
              <a:buFont typeface="Arial"/>
              <a:buChar char="•"/>
              <a:defRPr sz="1400" b="0" i="0">
                <a:solidFill>
                  <a:schemeClr val="tx1"/>
                </a:solidFill>
                <a:latin typeface="+mn-lt"/>
                <a:cs typeface="CiscoSans ExtraLight"/>
              </a:defRPr>
            </a:lvl4pPr>
            <a:lvl5pPr marL="971347" indent="-171415">
              <a:buClr>
                <a:schemeClr val="tx1"/>
              </a:buClr>
              <a:buSzPct val="80000"/>
              <a:buFont typeface="Arial"/>
              <a:buChar char="•"/>
              <a:defRPr sz="1200" b="0" i="0">
                <a:solidFill>
                  <a:schemeClr val="tx1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GB" dirty="0" smtClean="0"/>
              <a:t>First level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8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1477610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6724465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68313" y="3916058"/>
            <a:ext cx="7791858" cy="349356"/>
          </a:xfrm>
          <a:prstGeom prst="rect">
            <a:avLst/>
          </a:prstGeom>
        </p:spPr>
        <p:txBody>
          <a:bodyPr wrap="square" lIns="91420" tIns="45710" rIns="91420" bIns="45710" anchor="b" anchorCtr="0">
            <a:noAutofit/>
          </a:bodyPr>
          <a:lstStyle>
            <a:lvl1pPr marL="0" indent="0" algn="l" defTabSz="603575">
              <a:lnSpc>
                <a:spcPct val="100000"/>
              </a:lnSpc>
              <a:spcBef>
                <a:spcPct val="50000"/>
              </a:spcBef>
              <a:buNone/>
              <a:defRPr sz="2200" b="0" i="0">
                <a:solidFill>
                  <a:srgbClr val="676767"/>
                </a:solidFill>
                <a:latin typeface="+mj-lt"/>
                <a:cs typeface="CiscoSans ExtraLight"/>
              </a:defRPr>
            </a:lvl1pPr>
            <a:lvl2pPr>
              <a:buFont typeface="Arial" pitchFamily="34" charset="0"/>
              <a:buNone/>
              <a:defRPr sz="1100"/>
            </a:lvl2pPr>
            <a:lvl3pPr>
              <a:buFont typeface="Arial" pitchFamily="34" charset="0"/>
              <a:buNone/>
              <a:defRPr sz="1100"/>
            </a:lvl3pPr>
            <a:lvl4pPr>
              <a:buFont typeface="Arial" pitchFamily="34" charset="0"/>
              <a:buNone/>
              <a:defRPr sz="1100"/>
            </a:lvl4pPr>
            <a:lvl5pPr>
              <a:buFont typeface="Arial" pitchFamily="34" charset="0"/>
              <a:buNone/>
              <a:defRPr sz="1100"/>
            </a:lvl5pPr>
          </a:lstStyle>
          <a:p>
            <a:pPr lvl="0"/>
            <a:r>
              <a:rPr lang="en-GB" dirty="0" smtClean="0"/>
              <a:t>Click to edit text </a:t>
            </a:r>
          </a:p>
        </p:txBody>
      </p:sp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287923" y="1540551"/>
            <a:ext cx="7972248" cy="2278837"/>
          </a:xfrm>
          <a:prstGeom prst="rect">
            <a:avLst/>
          </a:prstGeom>
        </p:spPr>
        <p:txBody>
          <a:bodyPr anchor="ctr">
            <a:noAutofit/>
          </a:bodyPr>
          <a:lstStyle>
            <a:lvl1pPr marL="183600" indent="-399968" algn="l">
              <a:lnSpc>
                <a:spcPct val="90000"/>
              </a:lnSpc>
              <a:defRPr sz="4600" b="0" i="1" spc="0" baseline="0">
                <a:solidFill>
                  <a:srgbClr val="3E6BB4"/>
                </a:solidFill>
                <a:latin typeface="+mj-lt"/>
                <a:cs typeface="CiscoSans Thin"/>
              </a:defRPr>
            </a:lvl1pPr>
          </a:lstStyle>
          <a:p>
            <a:r>
              <a:rPr lang="en-GB" dirty="0" smtClean="0"/>
              <a:t>“Quote Goes Here”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14017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ryte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4610196" y="609600"/>
            <a:ext cx="0" cy="3984625"/>
          </a:xfrm>
          <a:prstGeom prst="line">
            <a:avLst/>
          </a:prstGeom>
          <a:ln w="38100" cap="flat" cmpd="sng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63763" y="1439060"/>
            <a:ext cx="3820348" cy="2265389"/>
          </a:xfrm>
        </p:spPr>
        <p:txBody>
          <a:bodyPr lIns="61715" tIns="34288" rIns="61715" bIns="34288" rtlCol="0" anchor="ctr">
            <a:noAutofit/>
          </a:bodyPr>
          <a:lstStyle>
            <a:lvl1pPr marL="0" indent="0" algn="l" defTabSz="685748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  <a:defRPr lang="en-US" sz="4500" b="0" kern="1200" spc="0" baseline="0" dirty="0">
                <a:solidFill>
                  <a:srgbClr val="2968A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Title Goes Here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922520" y="654518"/>
            <a:ext cx="3865880" cy="3840480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>
              <a:buFontTx/>
              <a:buNone/>
              <a:defRPr sz="1600" baseline="0">
                <a:solidFill>
                  <a:schemeClr val="tx1"/>
                </a:solidFill>
                <a:latin typeface="+mn-lt"/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GB" dirty="0" smtClean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2961399751"/>
      </p:ext>
    </p:extLst>
  </p:cSld>
  <p:clrMapOvr>
    <a:masterClrMapping/>
  </p:clrMapOvr>
  <p:transition xmlns:p14="http://schemas.microsoft.com/office/powerpoint/2010/main" spd="slow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able Placeholder 11"/>
          <p:cNvSpPr>
            <a:spLocks noGrp="1"/>
          </p:cNvSpPr>
          <p:nvPr>
            <p:ph type="tbl" sz="quarter" idx="12"/>
          </p:nvPr>
        </p:nvSpPr>
        <p:spPr>
          <a:xfrm>
            <a:off x="437766" y="1347788"/>
            <a:ext cx="8345488" cy="2658728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0" indent="0" algn="ctr">
              <a:buNone/>
              <a:defRPr sz="20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noProof="0" smtClean="0"/>
              <a:t>Click icon to add table</a:t>
            </a:r>
            <a:endParaRPr lang="en-GB" noProof="0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37767" y="4148220"/>
            <a:ext cx="7180312" cy="326233"/>
          </a:xfrm>
          <a:prstGeom prst="rect">
            <a:avLst/>
          </a:prstGeom>
        </p:spPr>
        <p:txBody>
          <a:bodyPr wrap="square" lIns="91420" tIns="45710" rIns="91420" bIns="45710" anchor="b" anchorCtr="0">
            <a:noAutofit/>
          </a:bodyPr>
          <a:lstStyle>
            <a:lvl1pPr algn="l" defTabSz="603575">
              <a:lnSpc>
                <a:spcPct val="100000"/>
              </a:lnSpc>
              <a:spcBef>
                <a:spcPct val="50000"/>
              </a:spcBef>
              <a:buNone/>
              <a:defRPr sz="1600" b="0" i="0">
                <a:solidFill>
                  <a:srgbClr val="676767"/>
                </a:solidFill>
                <a:latin typeface="+mj-lt"/>
                <a:cs typeface="CiscoSans ExtraLight"/>
              </a:defRPr>
            </a:lvl1pPr>
            <a:lvl2pPr>
              <a:buFont typeface="Arial" pitchFamily="34" charset="0"/>
              <a:buNone/>
              <a:defRPr sz="1100"/>
            </a:lvl2pPr>
            <a:lvl3pPr>
              <a:buFont typeface="Arial" pitchFamily="34" charset="0"/>
              <a:buNone/>
              <a:defRPr sz="1100"/>
            </a:lvl3pPr>
            <a:lvl4pPr>
              <a:buFont typeface="Arial" pitchFamily="34" charset="0"/>
              <a:buNone/>
              <a:defRPr sz="1100"/>
            </a:lvl4pPr>
            <a:lvl5pPr>
              <a:buFont typeface="Arial" pitchFamily="34" charset="0"/>
              <a:buNone/>
              <a:defRPr sz="1100"/>
            </a:lvl5pPr>
          </a:lstStyle>
          <a:p>
            <a:pPr lvl="0"/>
            <a:r>
              <a:rPr lang="en-GB" dirty="0" smtClean="0"/>
              <a:t>Source</a:t>
            </a:r>
          </a:p>
        </p:txBody>
      </p:sp>
      <p:sp>
        <p:nvSpPr>
          <p:cNvPr id="5" name="Title Placeholder 5"/>
          <p:cNvSpPr>
            <a:spLocks noGrp="1"/>
          </p:cNvSpPr>
          <p:nvPr>
            <p:ph type="title" hasCustomPrompt="1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Title Goes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9503203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_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16" y="-2571"/>
            <a:ext cx="9150431" cy="5148643"/>
          </a:xfrm>
          <a:prstGeom prst="rect">
            <a:avLst/>
          </a:prstGeom>
        </p:spPr>
      </p:pic>
      <p:pic>
        <p:nvPicPr>
          <p:cNvPr id="15" name="Picture 8" descr="logo_black.ai"/>
          <p:cNvPicPr>
            <a:picLocks noChangeAspect="1"/>
          </p:cNvPicPr>
          <p:nvPr userDrawn="1"/>
        </p:nvPicPr>
        <p:blipFill>
          <a:blip r:embed="rId3">
            <a:alphaModFix amt="8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5450" y="320675"/>
            <a:ext cx="94932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8196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63292" y="3211463"/>
            <a:ext cx="8302625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200" baseline="0">
                <a:solidFill>
                  <a:srgbClr val="4D4D4D"/>
                </a:solidFill>
                <a:latin typeface="+mj-l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GB" dirty="0" smtClean="0"/>
              <a:t>Subtitle Goes Here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425765" y="2639977"/>
            <a:ext cx="8340152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5200" b="0" i="0" spc="0" baseline="0">
                <a:solidFill>
                  <a:srgbClr val="4D4D4D"/>
                </a:solidFill>
                <a:latin typeface="+mj-lt"/>
                <a:cs typeface="CiscoSans Thin"/>
              </a:defRPr>
            </a:lvl1pPr>
          </a:lstStyle>
          <a:p>
            <a:r>
              <a:rPr lang="en-GB" dirty="0" smtClean="0"/>
              <a:t>Presentation Title Goes Here</a:t>
            </a:r>
            <a:endParaRPr lang="en-US" dirty="0"/>
          </a:p>
        </p:txBody>
      </p:sp>
      <p:sp>
        <p:nvSpPr>
          <p:cNvPr id="2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9496" y="3793198"/>
            <a:ext cx="8296421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400" b="0" i="0">
                <a:solidFill>
                  <a:srgbClr val="676767"/>
                </a:solidFill>
                <a:latin typeface="+mn-lt"/>
                <a:cs typeface="CiscoSans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Speaker Name</a:t>
            </a:r>
            <a:endParaRPr lang="en-US" dirty="0"/>
          </a:p>
        </p:txBody>
      </p:sp>
      <p:sp>
        <p:nvSpPr>
          <p:cNvPr id="22" name="Text Placeholder 38"/>
          <p:cNvSpPr>
            <a:spLocks noGrp="1"/>
          </p:cNvSpPr>
          <p:nvPr>
            <p:ph type="body" sz="quarter" idx="11" hasCustomPrompt="1"/>
          </p:nvPr>
        </p:nvSpPr>
        <p:spPr>
          <a:xfrm>
            <a:off x="469496" y="4033195"/>
            <a:ext cx="8296421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400" b="0" i="0" kern="1200" dirty="0" smtClean="0">
                <a:solidFill>
                  <a:srgbClr val="676767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GB" dirty="0" smtClean="0"/>
              <a:t>Speaker Title</a:t>
            </a:r>
          </a:p>
        </p:txBody>
      </p:sp>
      <p:sp>
        <p:nvSpPr>
          <p:cNvPr id="23" name="Text Placeholder 40"/>
          <p:cNvSpPr>
            <a:spLocks noGrp="1"/>
          </p:cNvSpPr>
          <p:nvPr>
            <p:ph type="body" sz="quarter" idx="12" hasCustomPrompt="1"/>
          </p:nvPr>
        </p:nvSpPr>
        <p:spPr>
          <a:xfrm>
            <a:off x="469496" y="4273192"/>
            <a:ext cx="8296421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400" b="0" i="0" kern="1200" dirty="0" smtClean="0">
                <a:solidFill>
                  <a:srgbClr val="676767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GB" dirty="0" smtClean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929818962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2"/>
          <p:cNvSpPr>
            <a:spLocks noGrp="1"/>
          </p:cNvSpPr>
          <p:nvPr>
            <p:ph type="chart" sz="quarter" idx="10"/>
          </p:nvPr>
        </p:nvSpPr>
        <p:spPr>
          <a:xfrm>
            <a:off x="437766" y="1349375"/>
            <a:ext cx="8345488" cy="2660650"/>
          </a:xfrm>
          <a:prstGeom prst="rect">
            <a:avLst/>
          </a:prstGeom>
        </p:spPr>
        <p:txBody>
          <a:bodyPr vert="horz" lIns="91420" tIns="45710" rIns="91420" bIns="45710">
            <a:no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 noProof="0" smtClean="0"/>
              <a:t>Click icon to add chart</a:t>
            </a:r>
            <a:endParaRPr lang="en-US" noProof="0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37767" y="4148220"/>
            <a:ext cx="7180312" cy="326233"/>
          </a:xfrm>
          <a:prstGeom prst="rect">
            <a:avLst/>
          </a:prstGeom>
        </p:spPr>
        <p:txBody>
          <a:bodyPr wrap="square" lIns="91420" tIns="45710" rIns="91420" bIns="45710" anchor="b" anchorCtr="0">
            <a:noAutofit/>
          </a:bodyPr>
          <a:lstStyle>
            <a:lvl1pPr algn="l" defTabSz="603575">
              <a:lnSpc>
                <a:spcPct val="100000"/>
              </a:lnSpc>
              <a:spcBef>
                <a:spcPct val="50000"/>
              </a:spcBef>
              <a:buNone/>
              <a:defRPr sz="1600" b="0" i="0">
                <a:solidFill>
                  <a:srgbClr val="676767"/>
                </a:solidFill>
                <a:latin typeface="+mj-lt"/>
                <a:cs typeface="CiscoSans ExtraLight"/>
              </a:defRPr>
            </a:lvl1pPr>
            <a:lvl2pPr>
              <a:buFont typeface="Arial" pitchFamily="34" charset="0"/>
              <a:buNone/>
              <a:defRPr sz="1100"/>
            </a:lvl2pPr>
            <a:lvl3pPr>
              <a:buFont typeface="Arial" pitchFamily="34" charset="0"/>
              <a:buNone/>
              <a:defRPr sz="1100"/>
            </a:lvl3pPr>
            <a:lvl4pPr>
              <a:buFont typeface="Arial" pitchFamily="34" charset="0"/>
              <a:buNone/>
              <a:defRPr sz="1100"/>
            </a:lvl4pPr>
            <a:lvl5pPr>
              <a:buFont typeface="Arial" pitchFamily="34" charset="0"/>
              <a:buNone/>
              <a:defRPr sz="1100"/>
            </a:lvl5pPr>
          </a:lstStyle>
          <a:p>
            <a:pPr lvl="0"/>
            <a:r>
              <a:rPr lang="en-GB" dirty="0" smtClean="0"/>
              <a:t>Source</a:t>
            </a:r>
          </a:p>
        </p:txBody>
      </p:sp>
      <p:sp>
        <p:nvSpPr>
          <p:cNvPr id="5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2563678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_Chart_and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437766" y="1349456"/>
            <a:ext cx="4007001" cy="3040773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>
              <a:buNone/>
              <a:defRPr sz="2400" b="0" i="0" baseline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GB" dirty="0" smtClean="0"/>
              <a:t>Text Goes Here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2"/>
          </p:nvPr>
        </p:nvSpPr>
        <p:spPr>
          <a:xfrm>
            <a:off x="4709908" y="1349374"/>
            <a:ext cx="4073346" cy="3039397"/>
          </a:xfrm>
          <a:prstGeom prst="rect">
            <a:avLst/>
          </a:prstGeom>
        </p:spPr>
        <p:txBody>
          <a:bodyPr vert="horz" lIns="91420" tIns="45710" rIns="91420" bIns="45710">
            <a:no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 noProof="0" smtClean="0"/>
              <a:t>Click icon to add chart</a:t>
            </a:r>
            <a:endParaRPr lang="en-US" noProof="0" dirty="0"/>
          </a:p>
        </p:txBody>
      </p:sp>
      <p:sp>
        <p:nvSpPr>
          <p:cNvPr id="5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1295434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title_photo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437766" y="1349354"/>
            <a:ext cx="4003995" cy="3040875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>
              <a:buNone/>
              <a:defRPr sz="2400" b="0" i="0" baseline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GB" dirty="0" smtClean="0"/>
              <a:t>Text Goes Here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708110" y="1349375"/>
            <a:ext cx="4075144" cy="3041208"/>
          </a:xfrm>
          <a:prstGeom prst="rect">
            <a:avLst/>
          </a:prstGeom>
        </p:spPr>
        <p:txBody>
          <a:bodyPr vert="horz" lIns="91420" tIns="45710" rIns="91420" bIns="45710">
            <a:no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5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9835746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Oval 2"/>
          <p:cNvSpPr/>
          <p:nvPr userDrawn="1"/>
        </p:nvSpPr>
        <p:spPr>
          <a:xfrm>
            <a:off x="6085116" y="1622395"/>
            <a:ext cx="2318564" cy="2318564"/>
          </a:xfrm>
          <a:prstGeom prst="ellipse">
            <a:avLst/>
          </a:prstGeom>
          <a:solidFill>
            <a:srgbClr val="32B2D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latin typeface="Arial"/>
              <a:cs typeface="Arial"/>
            </a:endParaRPr>
          </a:p>
        </p:txBody>
      </p:sp>
      <p:sp>
        <p:nvSpPr>
          <p:cNvPr id="4" name="Oval 3"/>
          <p:cNvSpPr/>
          <p:nvPr userDrawn="1"/>
        </p:nvSpPr>
        <p:spPr>
          <a:xfrm>
            <a:off x="3423230" y="1622395"/>
            <a:ext cx="2318564" cy="2318564"/>
          </a:xfrm>
          <a:prstGeom prst="ellipse">
            <a:avLst/>
          </a:prstGeom>
          <a:solidFill>
            <a:srgbClr val="21479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latin typeface="Arial"/>
              <a:cs typeface="Arial"/>
            </a:endParaRPr>
          </a:p>
        </p:txBody>
      </p:sp>
      <p:sp>
        <p:nvSpPr>
          <p:cNvPr id="7" name="Oval 6"/>
          <p:cNvSpPr/>
          <p:nvPr userDrawn="1"/>
        </p:nvSpPr>
        <p:spPr>
          <a:xfrm>
            <a:off x="764271" y="1622395"/>
            <a:ext cx="2318564" cy="2318564"/>
          </a:xfrm>
          <a:prstGeom prst="ellipse">
            <a:avLst/>
          </a:prstGeom>
          <a:solidFill>
            <a:srgbClr val="57B74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latin typeface="Arial"/>
              <a:cs typeface="Arial"/>
            </a:endParaRPr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777485" y="2800142"/>
            <a:ext cx="2292136" cy="60366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GB" dirty="0" smtClean="0"/>
              <a:t>Text Goes Here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3436444" y="2798195"/>
            <a:ext cx="2292136" cy="60366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GB" dirty="0" smtClean="0"/>
              <a:t>Text Goes Here</a:t>
            </a:r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6098330" y="2798195"/>
            <a:ext cx="2292136" cy="60366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GB" dirty="0" smtClean="0"/>
              <a:t>Text Goes Here</a:t>
            </a:r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1520825" y="2143029"/>
            <a:ext cx="788988" cy="788988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5" hasCustomPrompt="1"/>
          </p:nvPr>
        </p:nvSpPr>
        <p:spPr>
          <a:xfrm>
            <a:off x="4202870" y="2152809"/>
            <a:ext cx="788988" cy="788988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21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6841860" y="2143029"/>
            <a:ext cx="788988" cy="788988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820260"/>
      </p:ext>
    </p:extLst>
  </p:cSld>
  <p:clrMapOvr>
    <a:masterClrMapping/>
  </p:clrMapOvr>
  <p:transition xmlns:p14="http://schemas.microsoft.com/office/powerpoint/2010/main" spd="slow">
    <p:wip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Oval 42"/>
          <p:cNvSpPr/>
          <p:nvPr userDrawn="1"/>
        </p:nvSpPr>
        <p:spPr>
          <a:xfrm>
            <a:off x="774821" y="1622395"/>
            <a:ext cx="2306251" cy="2305968"/>
          </a:xfrm>
          <a:prstGeom prst="ellipse">
            <a:avLst/>
          </a:prstGeom>
          <a:solidFill>
            <a:sysClr val="windowText" lastClr="000000">
              <a:alpha val="30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68577" tIns="34289" rIns="68577" bIns="34289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4" name="Oval 43"/>
          <p:cNvSpPr/>
          <p:nvPr userDrawn="1"/>
        </p:nvSpPr>
        <p:spPr>
          <a:xfrm>
            <a:off x="3422842" y="1622395"/>
            <a:ext cx="2306251" cy="2305968"/>
          </a:xfrm>
          <a:prstGeom prst="ellipse">
            <a:avLst/>
          </a:prstGeom>
          <a:solidFill>
            <a:sysClr val="windowText" lastClr="000000">
              <a:alpha val="30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68577" tIns="34289" rIns="68577" bIns="34289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5" name="Oval 44"/>
          <p:cNvSpPr/>
          <p:nvPr userDrawn="1"/>
        </p:nvSpPr>
        <p:spPr>
          <a:xfrm>
            <a:off x="6087359" y="1622395"/>
            <a:ext cx="2306251" cy="2305968"/>
          </a:xfrm>
          <a:prstGeom prst="ellipse">
            <a:avLst/>
          </a:prstGeom>
          <a:solidFill>
            <a:sysClr val="windowText" lastClr="000000">
              <a:alpha val="30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68577" tIns="34289" rIns="68577" bIns="34289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5" name="Picture Placeholder 25"/>
          <p:cNvSpPr>
            <a:spLocks noGrp="1"/>
          </p:cNvSpPr>
          <p:nvPr>
            <p:ph type="pic" sz="quarter" idx="10" hasCustomPrompt="1"/>
          </p:nvPr>
        </p:nvSpPr>
        <p:spPr>
          <a:xfrm>
            <a:off x="774965" y="1622395"/>
            <a:ext cx="2305968" cy="2305968"/>
          </a:xfrm>
          <a:prstGeom prst="ellipse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txBody>
          <a:bodyPr lIns="91424" tIns="45712" rIns="91424" bIns="45712" anchor="ctr" anchorCtr="0"/>
          <a:lstStyle>
            <a:lvl1pPr algn="l">
              <a:buFontTx/>
              <a:buNone/>
              <a:defRPr sz="13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dirty="0" smtClean="0"/>
              <a:t>	</a:t>
            </a:r>
          </a:p>
          <a:p>
            <a:pPr lvl="0"/>
            <a:endParaRPr lang="en-US" noProof="0" dirty="0" smtClean="0"/>
          </a:p>
          <a:p>
            <a:pPr lvl="0"/>
            <a:endParaRPr lang="en-US" noProof="0" dirty="0" smtClean="0"/>
          </a:p>
          <a:p>
            <a:pPr lvl="0"/>
            <a:r>
              <a:rPr lang="en-US" noProof="0" dirty="0" smtClean="0"/>
              <a:t>	</a:t>
            </a:r>
          </a:p>
          <a:p>
            <a:pPr lvl="0"/>
            <a:r>
              <a:rPr lang="en-US" noProof="0" dirty="0" smtClean="0"/>
              <a:t>	Drag picture to placeholder or click icon to add</a:t>
            </a:r>
            <a:endParaRPr lang="en-US" noProof="0" dirty="0"/>
          </a:p>
        </p:txBody>
      </p:sp>
      <p:sp>
        <p:nvSpPr>
          <p:cNvPr id="37" name="Picture Placeholder 25"/>
          <p:cNvSpPr>
            <a:spLocks noGrp="1"/>
          </p:cNvSpPr>
          <p:nvPr>
            <p:ph type="pic" sz="quarter" idx="11" hasCustomPrompt="1"/>
          </p:nvPr>
        </p:nvSpPr>
        <p:spPr>
          <a:xfrm>
            <a:off x="3422986" y="1622395"/>
            <a:ext cx="2305968" cy="2305968"/>
          </a:xfrm>
          <a:prstGeom prst="ellipse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txBody>
          <a:bodyPr lIns="91424" tIns="45712" rIns="91424" bIns="45712" anchor="ctr" anchorCtr="0"/>
          <a:lstStyle>
            <a:lvl1pPr algn="l">
              <a:buFontTx/>
              <a:buNone/>
              <a:defRPr sz="13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dirty="0" smtClean="0"/>
              <a:t>	</a:t>
            </a:r>
          </a:p>
          <a:p>
            <a:pPr lvl="0"/>
            <a:endParaRPr lang="en-US" noProof="0" dirty="0" smtClean="0"/>
          </a:p>
          <a:p>
            <a:pPr lvl="0"/>
            <a:endParaRPr lang="en-US" noProof="0" dirty="0" smtClean="0"/>
          </a:p>
          <a:p>
            <a:pPr lvl="0"/>
            <a:endParaRPr lang="en-US" noProof="0" dirty="0" smtClean="0"/>
          </a:p>
          <a:p>
            <a:pPr lvl="0"/>
            <a:r>
              <a:rPr lang="en-US" noProof="0" dirty="0" smtClean="0"/>
              <a:t>	Drag picture to placeholder or click icon to add</a:t>
            </a:r>
            <a:endParaRPr lang="en-US" noProof="0" dirty="0"/>
          </a:p>
        </p:txBody>
      </p:sp>
      <p:sp>
        <p:nvSpPr>
          <p:cNvPr id="39" name="Picture Placeholder 25"/>
          <p:cNvSpPr>
            <a:spLocks noGrp="1"/>
          </p:cNvSpPr>
          <p:nvPr>
            <p:ph type="pic" sz="quarter" idx="12" hasCustomPrompt="1"/>
          </p:nvPr>
        </p:nvSpPr>
        <p:spPr>
          <a:xfrm>
            <a:off x="6087503" y="1622395"/>
            <a:ext cx="2305968" cy="2305968"/>
          </a:xfrm>
          <a:prstGeom prst="ellipse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txBody>
          <a:bodyPr lIns="91424" tIns="45712" rIns="91424" bIns="45712" anchor="ctr" anchorCtr="0"/>
          <a:lstStyle>
            <a:lvl1pPr algn="l">
              <a:buFontTx/>
              <a:buNone/>
              <a:defRPr sz="13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dirty="0" smtClean="0"/>
              <a:t>	</a:t>
            </a:r>
          </a:p>
          <a:p>
            <a:pPr lvl="0"/>
            <a:endParaRPr lang="en-US" noProof="0" dirty="0" smtClean="0"/>
          </a:p>
          <a:p>
            <a:pPr lvl="0"/>
            <a:endParaRPr lang="en-US" noProof="0" dirty="0" smtClean="0"/>
          </a:p>
          <a:p>
            <a:pPr lvl="0"/>
            <a:endParaRPr lang="en-US" noProof="0" dirty="0" smtClean="0"/>
          </a:p>
          <a:p>
            <a:pPr lvl="0"/>
            <a:r>
              <a:rPr lang="en-US" noProof="0" dirty="0" smtClean="0"/>
              <a:t>	Drag picture to placeholder or click icon to add</a:t>
            </a:r>
            <a:endParaRPr lang="en-US" noProof="0" dirty="0"/>
          </a:p>
        </p:txBody>
      </p:sp>
      <p:sp>
        <p:nvSpPr>
          <p:cNvPr id="9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788797" y="3873138"/>
            <a:ext cx="2292136" cy="60366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GB" dirty="0" smtClean="0"/>
              <a:t>Text Goes Here</a:t>
            </a:r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3436818" y="3871191"/>
            <a:ext cx="2292136" cy="60366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GB" dirty="0" smtClean="0"/>
              <a:t>Text Goes Here</a:t>
            </a:r>
          </a:p>
        </p:txBody>
      </p:sp>
      <p:sp>
        <p:nvSpPr>
          <p:cNvPr id="11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6101335" y="3871191"/>
            <a:ext cx="2292136" cy="60366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GB" dirty="0" smtClean="0"/>
              <a:t>Text Goes Here</a:t>
            </a:r>
          </a:p>
        </p:txBody>
      </p:sp>
    </p:spTree>
    <p:extLst>
      <p:ext uri="{BB962C8B-B14F-4D97-AF65-F5344CB8AC3E}">
        <p14:creationId xmlns:p14="http://schemas.microsoft.com/office/powerpoint/2010/main" val="2519629538"/>
      </p:ext>
    </p:extLst>
  </p:cSld>
  <p:clrMapOvr>
    <a:masterClrMapping/>
  </p:clrMapOvr>
  <p:transition xmlns:p14="http://schemas.microsoft.com/office/powerpoint/2010/main" spd="slow">
    <p:wip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Bleed Photo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813" y="4629150"/>
            <a:ext cx="7334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 vert="horz" lIns="91420" tIns="45710" rIns="91420" bIns="45710"/>
          <a:lstStyle>
            <a:lvl1pPr marL="0" indent="0" algn="ctr">
              <a:buNone/>
              <a:defRPr sz="2200" baseline="0">
                <a:latin typeface="+mn-lt"/>
                <a:cs typeface="CiscoSans ExtraLight"/>
              </a:defRPr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500063" y="3486478"/>
            <a:ext cx="8139112" cy="500992"/>
          </a:xfrm>
          <a:prstGeom prst="rect">
            <a:avLst/>
          </a:prstGeom>
          <a:solidFill>
            <a:schemeClr val="bg1">
              <a:alpha val="70000"/>
            </a:schemeClr>
          </a:solidFill>
          <a:extLst/>
        </p:spPr>
        <p:txBody>
          <a:bodyPr wrap="square" lIns="108000" tIns="0" rIns="91440" bIns="45720" numCol="1" anchor="ctr" anchorCtr="0" compatLnSpc="1">
            <a:prstTxWarp prst="textNoShape">
              <a:avLst/>
            </a:prstTxWarp>
            <a:spAutoFit/>
          </a:bodyPr>
          <a:lstStyle>
            <a:lvl1pPr marL="172800" indent="0">
              <a:lnSpc>
                <a:spcPts val="3680"/>
              </a:lnSpc>
              <a:spcBef>
                <a:spcPts val="0"/>
              </a:spcBef>
              <a:buNone/>
              <a:defRPr sz="2400" i="1"/>
            </a:lvl1pPr>
          </a:lstStyle>
          <a:p>
            <a:pPr lvl="0"/>
            <a:r>
              <a:rPr lang="en-GB" dirty="0" smtClean="0"/>
              <a:t>Text Goes Here</a:t>
            </a:r>
          </a:p>
        </p:txBody>
      </p:sp>
    </p:spTree>
    <p:extLst>
      <p:ext uri="{BB962C8B-B14F-4D97-AF65-F5344CB8AC3E}">
        <p14:creationId xmlns:p14="http://schemas.microsoft.com/office/powerpoint/2010/main" val="1172492827"/>
      </p:ext>
    </p:extLst>
  </p:cSld>
  <p:clrMapOvr>
    <a:masterClrMapping/>
  </p:clrMapOvr>
  <p:transition xmlns:p14="http://schemas.microsoft.com/office/powerpoint/2010/main" spd="slow">
    <p:wip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Page Photo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308013" y="301037"/>
            <a:ext cx="8563172" cy="2542175"/>
          </a:xfrm>
          <a:prstGeom prst="rect">
            <a:avLst/>
          </a:prstGeom>
        </p:spPr>
        <p:txBody>
          <a:bodyPr vert="horz" lIns="91420" tIns="45710" rIns="91420" bIns="45710"/>
          <a:lstStyle>
            <a:lvl1pPr marL="0" indent="0" algn="ctr">
              <a:buNone/>
              <a:defRPr sz="2200" baseline="0">
                <a:solidFill>
                  <a:srgbClr val="676767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48785" y="3054518"/>
            <a:ext cx="8364236" cy="564257"/>
          </a:xfrm>
          <a:prstGeom prst="rect">
            <a:avLst/>
          </a:prstGeom>
        </p:spPr>
        <p:txBody>
          <a:bodyPr vert="horz" wrap="square">
            <a:spAutoFit/>
          </a:bodyPr>
          <a:lstStyle>
            <a:lvl1pPr marL="0" indent="0">
              <a:buNone/>
              <a:defRPr sz="3200" baseline="0">
                <a:solidFill>
                  <a:srgbClr val="676767"/>
                </a:solidFill>
              </a:defRPr>
            </a:lvl1pPr>
          </a:lstStyle>
          <a:p>
            <a:pPr lvl="0"/>
            <a:r>
              <a:rPr lang="en-GB" dirty="0" smtClean="0"/>
              <a:t>Text Goes Here</a:t>
            </a:r>
          </a:p>
        </p:txBody>
      </p:sp>
    </p:spTree>
    <p:extLst>
      <p:ext uri="{BB962C8B-B14F-4D97-AF65-F5344CB8AC3E}">
        <p14:creationId xmlns:p14="http://schemas.microsoft.com/office/powerpoint/2010/main" val="3473071393"/>
      </p:ext>
    </p:extLst>
  </p:cSld>
  <p:clrMapOvr>
    <a:masterClrMapping/>
  </p:clrMapOvr>
  <p:transition xmlns:p14="http://schemas.microsoft.com/office/powerpoint/2010/main" spd="slow">
    <p:wip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813" y="4629150"/>
            <a:ext cx="7334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7348" cy="5143500"/>
          </a:xfrm>
          <a:prstGeom prst="rect">
            <a:avLst/>
          </a:prstGeom>
        </p:spPr>
        <p:txBody>
          <a:bodyPr vert="horz" lIns="91420" tIns="45710" rIns="91420" bIns="45710"/>
          <a:lstStyle>
            <a:lvl1pPr marL="0" indent="0" algn="ctr">
              <a:buNone/>
              <a:defRPr sz="2200" baseline="0">
                <a:latin typeface="+mn-lt"/>
                <a:cs typeface="CiscoSans ExtraLight"/>
              </a:defRPr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12124705"/>
      </p:ext>
    </p:extLst>
  </p:cSld>
  <p:clrMapOvr>
    <a:masterClrMapping/>
  </p:clrMapOvr>
  <p:transition xmlns:p14="http://schemas.microsoft.com/office/powerpoint/2010/main" spd="slow">
    <p:wip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308012" y="240631"/>
            <a:ext cx="8480388" cy="4266646"/>
          </a:xfrm>
          <a:prstGeom prst="rect">
            <a:avLst/>
          </a:prstGeom>
        </p:spPr>
        <p:txBody>
          <a:bodyPr vert="horz" lIns="91424" tIns="45712" rIns="91424" bIns="45712"/>
          <a:lstStyle>
            <a:lvl1pPr marL="0" indent="0" algn="ctr">
              <a:buNone/>
              <a:defRPr sz="1500" baseline="0">
                <a:latin typeface="+mn-lt"/>
                <a:cs typeface="CiscoSans ExtraLight"/>
              </a:defRPr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78971332"/>
      </p:ext>
    </p:extLst>
  </p:cSld>
  <p:clrMapOvr>
    <a:masterClrMapping/>
  </p:clrMapOvr>
  <p:transition xmlns:p14="http://schemas.microsoft.com/office/powerpoint/2010/main" spd="slow">
    <p:wip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ngle photo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92300" y="596900"/>
            <a:ext cx="5348288" cy="300355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92300" y="3595688"/>
            <a:ext cx="5346700" cy="747712"/>
          </a:xfrm>
          <a:prstGeom prst="rect">
            <a:avLst/>
          </a:prstGeom>
          <a:noFill/>
          <a:ln>
            <a:noFill/>
          </a:ln>
          <a:effectLst>
            <a:outerShdw blurRad="1143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j-lt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/>
          </p:nvPr>
        </p:nvSpPr>
        <p:spPr>
          <a:xfrm>
            <a:off x="1900238" y="596646"/>
            <a:ext cx="5329238" cy="3003804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solidFill>
              <a:srgbClr val="676767"/>
            </a:solidFill>
          </a:ln>
          <a:effectLst/>
        </p:spPr>
        <p:txBody>
          <a:bodyPr lIns="91424" tIns="45712" rIns="91424" bIns="45712" anchor="ctr" anchorCtr="0"/>
          <a:lstStyle>
            <a:lvl1pPr algn="ctr">
              <a:buFontTx/>
              <a:buNone/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11" name="Title 10"/>
          <p:cNvSpPr>
            <a:spLocks noGrp="1"/>
          </p:cNvSpPr>
          <p:nvPr>
            <p:ph type="title" hasCustomPrompt="1"/>
          </p:nvPr>
        </p:nvSpPr>
        <p:spPr>
          <a:xfrm>
            <a:off x="2065871" y="3655079"/>
            <a:ext cx="5074070" cy="628650"/>
          </a:xfrm>
        </p:spPr>
        <p:txBody>
          <a:bodyPr anchor="ctr"/>
          <a:lstStyle>
            <a:lvl1pPr>
              <a:defRPr sz="2000">
                <a:solidFill>
                  <a:srgbClr val="676767"/>
                </a:solidFill>
                <a:latin typeface="+mj-lt"/>
              </a:defRPr>
            </a:lvl1pPr>
          </a:lstStyle>
          <a:p>
            <a:r>
              <a:rPr lang="en-GB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6267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xmlns:p14="http://schemas.microsoft.com/office/powerpoint/2010/main"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white">
          <a:xfrm>
            <a:off x="0" y="0"/>
            <a:ext cx="9144000" cy="13335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4" tIns="34288" rIns="68574" bIns="34288" anchor="ctr"/>
          <a:lstStyle/>
          <a:p>
            <a:endParaRPr lang="en-US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hidden">
          <a:xfrm>
            <a:off x="0" y="0"/>
            <a:ext cx="9144000" cy="13335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4" tIns="34288" rIns="68574" bIns="34288" anchor="ctr"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9915" y="3209550"/>
            <a:ext cx="4684867" cy="288131"/>
          </a:xfrm>
          <a:prstGeom prst="rect">
            <a:avLst/>
          </a:prstGeom>
        </p:spPr>
        <p:txBody>
          <a:bodyPr vert="horz" lIns="68574" tIns="34288" rIns="68574" bIns="34288" rtlCol="0">
            <a:noAutofit/>
          </a:bodyPr>
          <a:lstStyle>
            <a:lvl1pPr marL="0" indent="0" algn="l" defTabSz="685748" rtl="0" eaLnBrk="1" latinLnBrk="0" hangingPunct="1">
              <a:lnSpc>
                <a:spcPct val="95000"/>
              </a:lnSpc>
              <a:spcBef>
                <a:spcPts val="108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800" kern="1200" baseline="0" dirty="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1pPr>
            <a:lvl2pPr marL="342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3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2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9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smtClean="0"/>
              <a:t>Presenter Name and Title Go Here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9525" y="2462027"/>
            <a:ext cx="4712557" cy="766763"/>
          </a:xfrm>
        </p:spPr>
        <p:txBody>
          <a:bodyPr lIns="61715" tIns="34288" rIns="61715" bIns="34288" rtlCol="0" anchor="b">
            <a:noAutofit/>
          </a:bodyPr>
          <a:lstStyle>
            <a:lvl1pPr marL="0" indent="0" algn="l" defTabSz="685748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  <a:defRPr lang="en-US" sz="5200" b="0" kern="1200" spc="0" baseline="0" dirty="0">
                <a:solidFill>
                  <a:srgbClr val="3E6BB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Demo Title</a:t>
            </a:r>
            <a:endParaRPr lang="en-US" dirty="0"/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10"/>
          </p:nvPr>
        </p:nvSpPr>
        <p:spPr>
          <a:xfrm>
            <a:off x="5540381" y="1438276"/>
            <a:ext cx="2676525" cy="2166938"/>
          </a:xfrm>
          <a:prstGeom prst="rect">
            <a:avLst/>
          </a:prstGeom>
        </p:spPr>
        <p:txBody>
          <a:bodyPr lIns="91420" tIns="45710" rIns="91420" bIns="45710" anchor="ctr" anchorCtr="1"/>
          <a:lstStyle>
            <a:lvl1pPr marL="0" indent="0" algn="ctr">
              <a:buNone/>
              <a:defRPr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85005480"/>
      </p:ext>
    </p:extLst>
  </p:cSld>
  <p:clrMapOvr>
    <a:masterClrMapping/>
  </p:clrMapOvr>
  <p:transition xmlns:p14="http://schemas.microsoft.com/office/powerpoint/2010/main" spd="slow">
    <p:wip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photo_top lef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49800" y="233363"/>
            <a:ext cx="3273425" cy="1844675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j-lt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/>
          </p:nvPr>
        </p:nvSpPr>
        <p:spPr>
          <a:xfrm>
            <a:off x="549991" y="233172"/>
            <a:ext cx="3273552" cy="1844802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solidFill>
              <a:srgbClr val="676767"/>
            </a:solidFill>
          </a:ln>
          <a:effectLst/>
        </p:spPr>
        <p:txBody>
          <a:bodyPr vert="horz" lIns="68577" tIns="34289" rIns="68577" bIns="34289" rtlCol="0" anchor="ctr" anchorCtr="0">
            <a:normAutofit/>
          </a:bodyPr>
          <a:lstStyle>
            <a:lvl1pPr marL="0" indent="0" algn="ctr" defTabSz="685777" rtl="0" eaLnBrk="1" latinLnBrk="0" hangingPunct="1">
              <a:lnSpc>
                <a:spcPct val="95000"/>
              </a:lnSpc>
              <a:spcBef>
                <a:spcPts val="108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50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430935" y="2480693"/>
            <a:ext cx="6729865" cy="1614419"/>
          </a:xfrm>
        </p:spPr>
        <p:txBody>
          <a:bodyPr>
            <a:noAutofit/>
          </a:bodyPr>
          <a:lstStyle>
            <a:lvl1pPr marL="0" marR="0" indent="0" algn="l" defTabSz="685777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>
                <a:solidFill>
                  <a:srgbClr val="676767"/>
                </a:solidFill>
                <a:latin typeface="+mj-lt"/>
              </a:defRPr>
            </a:lvl1pPr>
          </a:lstStyle>
          <a:p>
            <a:r>
              <a:rPr lang="en-GB" dirty="0" smtClean="0"/>
              <a:t>Click to edit title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255203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xmlns:p14="http://schemas.microsoft.com/office/powerpoint/2010/main" spd="slow">
    <p:wip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trait photo_right s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992688" y="546607"/>
            <a:ext cx="3630612" cy="3869818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j-lt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/>
          </p:nvPr>
        </p:nvSpPr>
        <p:spPr>
          <a:xfrm>
            <a:off x="4992624" y="546734"/>
            <a:ext cx="3630168" cy="3869818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solidFill>
              <a:srgbClr val="2968AF"/>
            </a:solidFill>
          </a:ln>
          <a:effectLst/>
        </p:spPr>
        <p:txBody>
          <a:bodyPr lIns="91424" tIns="45712" rIns="91424" bIns="45712" anchor="ctr" anchorCtr="0"/>
          <a:lstStyle>
            <a:lvl1pPr algn="ctr">
              <a:buFontTx/>
              <a:buNone/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437669" y="546734"/>
            <a:ext cx="4349918" cy="813985"/>
          </a:xfrm>
        </p:spPr>
        <p:txBody>
          <a:bodyPr wrap="none" anchor="t" anchorCtr="0">
            <a:noAutofit/>
          </a:bodyPr>
          <a:lstStyle>
            <a:lvl1pPr>
              <a:lnSpc>
                <a:spcPct val="90000"/>
              </a:lnSpc>
              <a:defRPr sz="25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8870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xmlns:p14="http://schemas.microsoft.com/office/powerpoint/2010/main" spd="slow">
    <p:wip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ultiple phot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668713" y="233363"/>
            <a:ext cx="3268662" cy="1995487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8" rIns="68574" bIns="3428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CiscoSans"/>
              <a:cs typeface="CiscoSan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4963" y="233363"/>
            <a:ext cx="3287712" cy="1995487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8" rIns="68574" bIns="3428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CiscoSans"/>
              <a:cs typeface="CiscoSan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980238" y="233363"/>
            <a:ext cx="1838325" cy="981075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8" rIns="68574" bIns="3428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CiscoSans"/>
              <a:cs typeface="CiscoSan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34963" y="2271713"/>
            <a:ext cx="2522537" cy="2593975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8" rIns="68574" bIns="3428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CiscoSans"/>
              <a:cs typeface="CiscoSan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911475" y="2271713"/>
            <a:ext cx="4025900" cy="2593975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8" rIns="68574" bIns="3428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CiscoSans"/>
              <a:cs typeface="CiscoSan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980238" y="1262063"/>
            <a:ext cx="1838325" cy="2582862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8" rIns="68574" bIns="3428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CiscoSans"/>
              <a:cs typeface="CiscoSan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980238" y="3887788"/>
            <a:ext cx="1838325" cy="97790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8" rIns="68574" bIns="3428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CiscoSans"/>
              <a:cs typeface="CiscoSans"/>
            </a:endParaRPr>
          </a:p>
        </p:txBody>
      </p:sp>
      <p:sp>
        <p:nvSpPr>
          <p:cNvPr id="49" name="Picture Placeholder 25"/>
          <p:cNvSpPr>
            <a:spLocks noGrp="1"/>
          </p:cNvSpPr>
          <p:nvPr>
            <p:ph type="pic" sz="quarter" idx="11"/>
          </p:nvPr>
        </p:nvSpPr>
        <p:spPr>
          <a:xfrm>
            <a:off x="3668995" y="233363"/>
            <a:ext cx="3267861" cy="1995489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/>
        </p:spPr>
        <p:txBody>
          <a:bodyPr vert="horz" lIns="68574" tIns="34288" rIns="68574" bIns="34288" rtlCol="0" anchor="ctr" anchorCtr="0">
            <a:normAutofit/>
          </a:bodyPr>
          <a:lstStyle>
            <a:lvl1pPr marL="0" indent="0" algn="ctr" defTabSz="685748" rtl="0" eaLnBrk="1" latinLnBrk="0" hangingPunct="1">
              <a:lnSpc>
                <a:spcPct val="95000"/>
              </a:lnSpc>
              <a:spcBef>
                <a:spcPts val="108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500" b="0" i="0" kern="1200" baseline="0" dirty="0">
                <a:solidFill>
                  <a:schemeClr val="tx2"/>
                </a:solidFill>
                <a:latin typeface="+mn-lt"/>
                <a:ea typeface="+mn-ea"/>
                <a:cs typeface="Broadway" panose="04040905080B02020502" pitchFamily="82" charset="0"/>
              </a:defRPr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/>
          </p:nvPr>
        </p:nvSpPr>
        <p:spPr>
          <a:xfrm>
            <a:off x="320828" y="233363"/>
            <a:ext cx="3302001" cy="1995489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/>
        </p:spPr>
        <p:txBody>
          <a:bodyPr vert="horz" lIns="68574" tIns="34288" rIns="68574" bIns="34288" rtlCol="0" anchor="ctr" anchorCtr="0">
            <a:normAutofit/>
          </a:bodyPr>
          <a:lstStyle>
            <a:lvl1pPr marL="0" indent="0" algn="ctr" defTabSz="685748" rtl="0" eaLnBrk="1" latinLnBrk="0" hangingPunct="1">
              <a:lnSpc>
                <a:spcPct val="95000"/>
              </a:lnSpc>
              <a:spcBef>
                <a:spcPts val="108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500" b="0" i="0" kern="1200" dirty="0">
                <a:solidFill>
                  <a:schemeClr val="tx2"/>
                </a:solidFill>
                <a:latin typeface="+mn-lt"/>
                <a:ea typeface="+mn-ea"/>
                <a:cs typeface="Broadway" panose="04040905080B02020502" pitchFamily="82" charset="0"/>
              </a:defRPr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51" name="Picture Placeholder 25"/>
          <p:cNvSpPr>
            <a:spLocks noGrp="1"/>
          </p:cNvSpPr>
          <p:nvPr>
            <p:ph type="pic" sz="quarter" idx="12"/>
          </p:nvPr>
        </p:nvSpPr>
        <p:spPr>
          <a:xfrm>
            <a:off x="6979833" y="233363"/>
            <a:ext cx="1838730" cy="981076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/>
        </p:spPr>
        <p:txBody>
          <a:bodyPr vert="horz" lIns="68574" tIns="34288" rIns="68574" bIns="34288" rtlCol="0" anchor="ctr" anchorCtr="0">
            <a:normAutofit/>
          </a:bodyPr>
          <a:lstStyle>
            <a:lvl1pPr marL="0" indent="0" algn="ctr" defTabSz="685748" rtl="0" eaLnBrk="1" latinLnBrk="0" hangingPunct="1">
              <a:lnSpc>
                <a:spcPct val="95000"/>
              </a:lnSpc>
              <a:spcBef>
                <a:spcPts val="108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500" b="0" i="0" kern="1200" dirty="0">
                <a:solidFill>
                  <a:schemeClr val="tx2"/>
                </a:solidFill>
                <a:latin typeface="+mn-lt"/>
                <a:ea typeface="+mn-ea"/>
                <a:cs typeface="Broadway" panose="04040905080B02020502" pitchFamily="82" charset="0"/>
              </a:defRPr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53" name="Picture Placeholder 25"/>
          <p:cNvSpPr>
            <a:spLocks noGrp="1"/>
          </p:cNvSpPr>
          <p:nvPr>
            <p:ph type="pic" sz="quarter" idx="13"/>
          </p:nvPr>
        </p:nvSpPr>
        <p:spPr>
          <a:xfrm>
            <a:off x="320824" y="2271718"/>
            <a:ext cx="2537420" cy="2594201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/>
        </p:spPr>
        <p:txBody>
          <a:bodyPr vert="horz" lIns="68574" tIns="34288" rIns="68574" bIns="34288" rtlCol="0" anchor="ctr" anchorCtr="0">
            <a:normAutofit/>
          </a:bodyPr>
          <a:lstStyle>
            <a:lvl1pPr marL="0" indent="0" algn="ctr" defTabSz="685748" rtl="0" eaLnBrk="1" latinLnBrk="0" hangingPunct="1">
              <a:lnSpc>
                <a:spcPct val="95000"/>
              </a:lnSpc>
              <a:spcBef>
                <a:spcPts val="108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500" b="0" i="0" kern="1200" dirty="0">
                <a:solidFill>
                  <a:schemeClr val="tx2"/>
                </a:solidFill>
                <a:latin typeface="+mn-lt"/>
                <a:ea typeface="+mn-ea"/>
                <a:cs typeface="Broadway" panose="04040905080B02020502" pitchFamily="82" charset="0"/>
              </a:defRPr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55" name="Picture Placeholder 25"/>
          <p:cNvSpPr>
            <a:spLocks noGrp="1"/>
          </p:cNvSpPr>
          <p:nvPr>
            <p:ph type="pic" sz="quarter" idx="14"/>
          </p:nvPr>
        </p:nvSpPr>
        <p:spPr>
          <a:xfrm>
            <a:off x="2908334" y="2271718"/>
            <a:ext cx="4028516" cy="2594201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/>
        </p:spPr>
        <p:txBody>
          <a:bodyPr vert="horz" lIns="68574" tIns="34288" rIns="68574" bIns="34288" rtlCol="0" anchor="ctr" anchorCtr="0">
            <a:normAutofit/>
          </a:bodyPr>
          <a:lstStyle>
            <a:lvl1pPr marL="0" indent="0" algn="ctr" defTabSz="685748" rtl="0" eaLnBrk="1" latinLnBrk="0" hangingPunct="1">
              <a:lnSpc>
                <a:spcPct val="95000"/>
              </a:lnSpc>
              <a:spcBef>
                <a:spcPts val="108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500" b="0" i="0" kern="1200" dirty="0">
                <a:solidFill>
                  <a:schemeClr val="tx2"/>
                </a:solidFill>
                <a:latin typeface="+mn-lt"/>
                <a:ea typeface="+mn-ea"/>
                <a:cs typeface="Broadway" panose="04040905080B02020502" pitchFamily="82" charset="0"/>
              </a:defRPr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57" name="Picture Placeholder 25"/>
          <p:cNvSpPr>
            <a:spLocks noGrp="1"/>
          </p:cNvSpPr>
          <p:nvPr>
            <p:ph type="pic" sz="quarter" idx="15"/>
          </p:nvPr>
        </p:nvSpPr>
        <p:spPr>
          <a:xfrm>
            <a:off x="6979833" y="1257301"/>
            <a:ext cx="1838730" cy="2587058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/>
        </p:spPr>
        <p:txBody>
          <a:bodyPr vert="horz" lIns="68574" tIns="34288" rIns="68574" bIns="34288" rtlCol="0" anchor="ctr" anchorCtr="0">
            <a:normAutofit/>
          </a:bodyPr>
          <a:lstStyle>
            <a:lvl1pPr marL="0" indent="0" algn="ctr" defTabSz="685748" rtl="0" eaLnBrk="1" latinLnBrk="0" hangingPunct="1">
              <a:lnSpc>
                <a:spcPct val="95000"/>
              </a:lnSpc>
              <a:spcBef>
                <a:spcPts val="108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500" b="0" i="0" kern="1200" dirty="0">
                <a:solidFill>
                  <a:schemeClr val="tx2"/>
                </a:solidFill>
                <a:latin typeface="+mn-lt"/>
                <a:ea typeface="+mn-ea"/>
                <a:cs typeface="Broadway" panose="04040905080B02020502" pitchFamily="82" charset="0"/>
              </a:defRPr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59" name="Picture Placeholder 25"/>
          <p:cNvSpPr>
            <a:spLocks noGrp="1"/>
          </p:cNvSpPr>
          <p:nvPr>
            <p:ph type="pic" sz="quarter" idx="16"/>
          </p:nvPr>
        </p:nvSpPr>
        <p:spPr>
          <a:xfrm>
            <a:off x="6979833" y="3887223"/>
            <a:ext cx="1838730" cy="978694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/>
        </p:spPr>
        <p:txBody>
          <a:bodyPr vert="horz" lIns="68574" tIns="34288" rIns="68574" bIns="34288" rtlCol="0" anchor="ctr" anchorCtr="0">
            <a:normAutofit/>
          </a:bodyPr>
          <a:lstStyle>
            <a:lvl1pPr marL="0" indent="0" algn="ctr" defTabSz="685748" rtl="0" eaLnBrk="1" latinLnBrk="0" hangingPunct="1">
              <a:lnSpc>
                <a:spcPct val="95000"/>
              </a:lnSpc>
              <a:spcBef>
                <a:spcPts val="108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500" b="0" i="0" kern="1200" dirty="0">
                <a:solidFill>
                  <a:schemeClr val="tx2"/>
                </a:solidFill>
                <a:latin typeface="+mn-lt"/>
                <a:ea typeface="+mn-ea"/>
                <a:cs typeface="Broadway" panose="04040905080B02020502" pitchFamily="82" charset="0"/>
              </a:defRPr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027613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xmlns:p14="http://schemas.microsoft.com/office/powerpoint/2010/main" spd="med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46861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 spd="slow">
    <p:wip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screen vide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Media Placeholder 39"/>
          <p:cNvSpPr>
            <a:spLocks noGrp="1"/>
          </p:cNvSpPr>
          <p:nvPr>
            <p:ph type="media" sz="quarter" idx="11"/>
          </p:nvPr>
        </p:nvSpPr>
        <p:spPr>
          <a:xfrm>
            <a:off x="528638" y="582930"/>
            <a:ext cx="8164931" cy="3319272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solidFill>
              <a:schemeClr val="bg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68574" tIns="34288" rIns="68574" bIns="34288" rtlCol="0" anchor="ctr">
            <a:normAutofit/>
          </a:bodyPr>
          <a:lstStyle>
            <a:lvl1pPr marL="0" indent="0" algn="ctr" defTabSz="685748" rtl="0" eaLnBrk="1" latinLnBrk="0" hangingPunct="1">
              <a:lnSpc>
                <a:spcPct val="95000"/>
              </a:lnSpc>
              <a:spcBef>
                <a:spcPts val="108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400" kern="1200" baseline="0" smtClean="0">
                <a:solidFill>
                  <a:schemeClr val="lt1"/>
                </a:solidFill>
                <a:latin typeface="+mn-lt"/>
                <a:ea typeface="+mn-ea"/>
                <a:cs typeface="CiscoSans"/>
              </a:defRPr>
            </a:lvl1pPr>
          </a:lstStyle>
          <a:p>
            <a:pPr lvl="0"/>
            <a:r>
              <a:rPr lang="en-US" noProof="0" smtClean="0"/>
              <a:t>Click icon to add media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827047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xmlns:p14="http://schemas.microsoft.com/office/powerpoint/2010/main" spd="med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vide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Media Placeholder 20"/>
          <p:cNvSpPr>
            <a:spLocks noGrp="1"/>
          </p:cNvSpPr>
          <p:nvPr>
            <p:ph type="media" sz="quarter" idx="10"/>
          </p:nvPr>
        </p:nvSpPr>
        <p:spPr>
          <a:xfrm>
            <a:off x="2179339" y="584002"/>
            <a:ext cx="4424562" cy="3319272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solidFill>
              <a:schemeClr val="bg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68574" tIns="34288" rIns="68574" bIns="34288" rtlCol="0" anchor="ctr">
            <a:normAutofit/>
          </a:bodyPr>
          <a:lstStyle>
            <a:lvl1pPr marL="0" indent="0" algn="ctr" defTabSz="685748" rtl="0" eaLnBrk="1" latinLnBrk="0" hangingPunct="1">
              <a:lnSpc>
                <a:spcPct val="95000"/>
              </a:lnSpc>
              <a:spcBef>
                <a:spcPts val="108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400" kern="1200">
                <a:solidFill>
                  <a:schemeClr val="lt1"/>
                </a:solidFill>
                <a:latin typeface="+mn-lt"/>
                <a:ea typeface="+mn-ea"/>
                <a:cs typeface="CiscoSans"/>
              </a:defRPr>
            </a:lvl1pPr>
          </a:lstStyle>
          <a:p>
            <a:pPr lvl="0"/>
            <a:r>
              <a:rPr lang="en-US" noProof="0" smtClean="0"/>
              <a:t>Click icon to add media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319892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xmlns:p14="http://schemas.microsoft.com/office/powerpoint/2010/main" spd="med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>
      <p:bgPr>
        <a:gradFill rotWithShape="1">
          <a:gsLst>
            <a:gs pos="0">
              <a:srgbClr val="35A2D6"/>
            </a:gs>
            <a:gs pos="999">
              <a:srgbClr val="35A2D6"/>
            </a:gs>
            <a:gs pos="100000">
              <a:srgbClr val="2968A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" descr="pref_1-line_logo+tagline-rt-white-CMYK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2088" y="1643063"/>
            <a:ext cx="8759825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8759565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Closing_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Placeholder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16" y="-2571"/>
            <a:ext cx="9150431" cy="5148643"/>
          </a:xfrm>
          <a:prstGeom prst="rect">
            <a:avLst/>
          </a:prstGeom>
        </p:spPr>
      </p:pic>
      <p:pic>
        <p:nvPicPr>
          <p:cNvPr id="17" name="Picture 16" descr="pref_1-line_logo+tagline-rt-white-CMYK.ai"/>
          <p:cNvPicPr>
            <a:picLocks noChangeAspect="1"/>
          </p:cNvPicPr>
          <p:nvPr userDrawn="1"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lum bright="-100000" contrast="-100000"/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745" y="1643634"/>
            <a:ext cx="8760510" cy="185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445859"/>
      </p:ext>
    </p:extLst>
  </p:cSld>
  <p:clrMapOvr>
    <a:masterClrMapping/>
  </p:clrMapOvr>
  <p:transition xmlns:p14="http://schemas.microsoft.com/office/powerpoint/2010/main" spd="slow">
    <p:wip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9701" y="1004810"/>
            <a:ext cx="8580924" cy="3724274"/>
          </a:xfrm>
          <a:prstGeom prst="rect">
            <a:avLst/>
          </a:prstGeom>
        </p:spPr>
        <p:txBody>
          <a:bodyPr lIns="68589" tIns="34295" rIns="68589" bIns="34295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023360" y="4855464"/>
            <a:ext cx="1097280" cy="150876"/>
          </a:xfrm>
          <a:prstGeom prst="rect">
            <a:avLst/>
          </a:prstGeom>
          <a:ln/>
        </p:spPr>
        <p:txBody>
          <a:bodyPr lIns="91436" tIns="45718" rIns="91436" bIns="45718"/>
          <a:lstStyle>
            <a:lvl1pPr>
              <a:defRPr/>
            </a:lvl1pPr>
          </a:lstStyle>
          <a:p>
            <a:fld id="{422C099E-71FF-4C7B-9608-B7C21C510683}" type="datetimeFigureOut">
              <a:rPr lang="en-US"/>
              <a:pPr/>
              <a:t>12/6/15</a:t>
            </a:fld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65760" y="4855464"/>
            <a:ext cx="320040" cy="150876"/>
          </a:xfrm>
          <a:prstGeom prst="rect">
            <a:avLst/>
          </a:prstGeom>
          <a:ln/>
        </p:spPr>
        <p:txBody>
          <a:bodyPr lIns="91436" tIns="45718" rIns="91436" bIns="45718"/>
          <a:lstStyle>
            <a:lvl1pPr>
              <a:defRPr/>
            </a:lvl1pPr>
          </a:lstStyle>
          <a:p>
            <a:fld id="{B783AEF1-3602-4F26-911F-18884B74E89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45815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C1C993B-5C9B-9048-869E-E3ACCBB896CF}" type="datetimeFigureOut">
              <a:rPr lang="es-ES" smtClean="0"/>
              <a:t>12/6/15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FBB68B77-D027-004B-8A45-04904C4FD38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79881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Segue">
    <p:bg>
      <p:bgPr>
        <a:gradFill rotWithShape="0">
          <a:gsLst>
            <a:gs pos="0">
              <a:srgbClr val="36A4D7"/>
            </a:gs>
            <a:gs pos="99001">
              <a:srgbClr val="2D5AA3"/>
            </a:gs>
            <a:gs pos="100000">
              <a:srgbClr val="2D5AA3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416425" y="915409"/>
            <a:ext cx="7598042" cy="256994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600" b="0" i="0" spc="0" baseline="0">
                <a:solidFill>
                  <a:schemeClr val="bg1"/>
                </a:solidFill>
                <a:latin typeface="+mj-lt"/>
                <a:cs typeface="CiscoSans Thin"/>
              </a:defRPr>
            </a:lvl1pPr>
          </a:lstStyle>
          <a:p>
            <a:r>
              <a:rPr lang="en-GB" dirty="0" smtClean="0"/>
              <a:t>Section Title Goes Here</a:t>
            </a:r>
            <a:endParaRPr lang="en-US" dirty="0"/>
          </a:p>
        </p:txBody>
      </p:sp>
      <p:sp>
        <p:nvSpPr>
          <p:cNvPr id="7" name="Rectangle 7"/>
          <p:cNvSpPr>
            <a:spLocks noChangeArrowheads="1"/>
          </p:cNvSpPr>
          <p:nvPr userDrawn="1"/>
        </p:nvSpPr>
        <p:spPr bwMode="ltGray">
          <a:xfrm>
            <a:off x="8515707" y="4742907"/>
            <a:ext cx="218414" cy="1545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586" tIns="30792" rIns="61586" bIns="30792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600">
                <a:solidFill>
                  <a:schemeClr val="bg1">
                    <a:alpha val="60000"/>
                  </a:schemeClr>
                </a:solidFill>
                <a:latin typeface="+mn-lt"/>
                <a:ea typeface="+mn-ea"/>
                <a:cs typeface="CiscoSans Thin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chemeClr val="bg1">
                  <a:alpha val="60000"/>
                </a:schemeClr>
              </a:solidFill>
              <a:latin typeface="+mn-lt"/>
              <a:ea typeface="+mn-ea"/>
              <a:cs typeface="CiscoSans Thin"/>
            </a:endParaRPr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ltGray">
          <a:xfrm>
            <a:off x="5867508" y="4741653"/>
            <a:ext cx="2658018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1586" tIns="30792" rIns="61586" bIns="30792" anchor="b">
            <a:spAutoFit/>
          </a:bodyPr>
          <a:lstStyle/>
          <a:p>
            <a:pPr defTabSz="610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chemeClr val="bg1">
                    <a:alpha val="60000"/>
                  </a:schemeClr>
                </a:solidFill>
                <a:latin typeface="+mn-lt"/>
                <a:ea typeface="+mn-ea"/>
                <a:cs typeface="CiscoSans Thin"/>
              </a:rPr>
              <a:t>© 2014  Cisco and/or its affiliates. All rights reserved.   Cisco Confidential</a:t>
            </a:r>
          </a:p>
        </p:txBody>
      </p:sp>
      <p:pic>
        <p:nvPicPr>
          <p:cNvPr id="10" name="Picture 2" descr="C:\Users\spius\Pictures\cisco logo blue gradient.png"/>
          <p:cNvPicPr>
            <a:picLocks noChangeAspect="1" noChangeArrowheads="1"/>
          </p:cNvPicPr>
          <p:nvPr userDrawn="1"/>
        </p:nvPicPr>
        <p:blipFill>
          <a:blip r:embed="rId2" cstate="print">
            <a:biLevel thresh="25000"/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4175" y="4625773"/>
            <a:ext cx="431312" cy="265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1059221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C1C993B-5C9B-9048-869E-E3ACCBB896CF}" type="datetimeFigureOut">
              <a:rPr lang="es-ES" smtClean="0"/>
              <a:t>12/6/15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FBB68B77-D027-004B-8A45-04904C4FD38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72602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white">
          <a:xfrm>
            <a:off x="0" y="0"/>
            <a:ext cx="9144000" cy="13335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1" tIns="34286" rIns="68571" bIns="34286" anchor="ctr"/>
          <a:lstStyle/>
          <a:p>
            <a:endParaRPr lang="en-US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hidden">
          <a:xfrm>
            <a:off x="0" y="0"/>
            <a:ext cx="9144000" cy="13335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1" tIns="34286" rIns="68571" bIns="34286" anchor="ctr"/>
          <a:lstStyle/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416425" y="915409"/>
            <a:ext cx="7598042" cy="256994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600" b="0" i="0" spc="0" baseline="0">
                <a:solidFill>
                  <a:srgbClr val="3E6BB4"/>
                </a:solidFill>
                <a:latin typeface="+mj-lt"/>
                <a:cs typeface="CiscoSans Thin"/>
              </a:defRPr>
            </a:lvl1pPr>
          </a:lstStyle>
          <a:p>
            <a:r>
              <a:rPr lang="en-GB" dirty="0" smtClean="0"/>
              <a:t>Section 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191514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474662" y="1347788"/>
            <a:ext cx="8280057" cy="3073946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85690" marR="0" indent="-285690" algn="ctr" defTabSz="45710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i="0" baseline="0">
                <a:solidFill>
                  <a:schemeClr val="tx1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GB" dirty="0" smtClean="0"/>
              <a:t>Click to edit text</a:t>
            </a:r>
          </a:p>
        </p:txBody>
      </p:sp>
      <p:sp>
        <p:nvSpPr>
          <p:cNvPr id="4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9167052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37766" y="1347788"/>
            <a:ext cx="8345488" cy="3168210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80928" indent="-223792">
              <a:lnSpc>
                <a:spcPct val="95000"/>
              </a:lnSpc>
              <a:spcBef>
                <a:spcPts val="1110"/>
              </a:spcBef>
              <a:buClr>
                <a:schemeClr val="tx1"/>
              </a:buClr>
              <a:buSzPct val="80000"/>
              <a:buFont typeface="Arial"/>
              <a:buChar char="•"/>
              <a:defRPr sz="3700" b="0" i="0">
                <a:solidFill>
                  <a:srgbClr val="676767"/>
                </a:solidFill>
                <a:latin typeface="+mn-lt"/>
                <a:cs typeface="CiscoSans ExtraLight"/>
              </a:defRPr>
            </a:lvl1pPr>
            <a:lvl2pPr marL="507895" indent="-215855"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80000"/>
              <a:buFont typeface="Arial"/>
              <a:buChar char="•"/>
              <a:defRPr sz="1800" b="0" i="0">
                <a:solidFill>
                  <a:srgbClr val="676767"/>
                </a:solidFill>
                <a:latin typeface="+mn-lt"/>
                <a:cs typeface="CiscoSans ExtraLight"/>
              </a:defRPr>
            </a:lvl2pPr>
            <a:lvl3pPr marL="747558" indent="-171415">
              <a:buClr>
                <a:schemeClr val="tx1"/>
              </a:buClr>
              <a:buSzPct val="80000"/>
              <a:buFont typeface="Arial"/>
              <a:buChar char="•"/>
              <a:defRPr sz="1600" b="0" i="0">
                <a:solidFill>
                  <a:srgbClr val="676767"/>
                </a:solidFill>
                <a:latin typeface="+mn-lt"/>
                <a:cs typeface="CiscoSans ExtraLight"/>
              </a:defRPr>
            </a:lvl3pPr>
            <a:lvl4pPr marL="911035" indent="-171415">
              <a:buClr>
                <a:schemeClr val="tx1"/>
              </a:buClr>
              <a:buSzPct val="80000"/>
              <a:buFont typeface="Arial"/>
              <a:buChar char="•"/>
              <a:defRPr sz="1400" b="0" i="0">
                <a:solidFill>
                  <a:srgbClr val="676767"/>
                </a:solidFill>
                <a:latin typeface="+mn-lt"/>
                <a:cs typeface="CiscoSans ExtraLight"/>
              </a:defRPr>
            </a:lvl4pPr>
            <a:lvl5pPr marL="1082450" indent="-168240">
              <a:buClr>
                <a:schemeClr val="tx1"/>
              </a:buClr>
              <a:buSzPct val="80000"/>
              <a:buFont typeface="Arial"/>
              <a:buChar char="•"/>
              <a:defRPr sz="1200" b="0" i="0">
                <a:solidFill>
                  <a:srgbClr val="676767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GB" dirty="0" smtClean="0"/>
              <a:t>Click to edit text</a:t>
            </a:r>
          </a:p>
        </p:txBody>
      </p:sp>
      <p:sp>
        <p:nvSpPr>
          <p:cNvPr id="6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301120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37766" y="1347788"/>
            <a:ext cx="8345488" cy="3168210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57136" indent="0">
              <a:lnSpc>
                <a:spcPct val="95000"/>
              </a:lnSpc>
              <a:spcBef>
                <a:spcPts val="1110"/>
              </a:spcBef>
              <a:buClr>
                <a:schemeClr val="tx1"/>
              </a:buClr>
              <a:buSzPct val="80000"/>
              <a:buFont typeface="Arial"/>
              <a:buNone/>
              <a:defRPr sz="3700" b="0" i="0">
                <a:solidFill>
                  <a:srgbClr val="676767"/>
                </a:solidFill>
                <a:latin typeface="+mn-lt"/>
                <a:cs typeface="CiscoSans ExtraLight"/>
              </a:defRPr>
            </a:lvl1pPr>
            <a:lvl2pPr marL="292040" indent="0"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80000"/>
              <a:buFont typeface="Arial"/>
              <a:buNone/>
              <a:defRPr sz="1800" b="0" i="0">
                <a:solidFill>
                  <a:srgbClr val="676767"/>
                </a:solidFill>
                <a:latin typeface="+mn-lt"/>
                <a:cs typeface="CiscoSans ExtraLight"/>
              </a:defRPr>
            </a:lvl2pPr>
            <a:lvl3pPr marL="576143" indent="0">
              <a:buClr>
                <a:schemeClr val="tx1"/>
              </a:buClr>
              <a:buSzPct val="80000"/>
              <a:buFont typeface="Arial"/>
              <a:buNone/>
              <a:defRPr sz="1600" b="0" i="0">
                <a:solidFill>
                  <a:srgbClr val="676767"/>
                </a:solidFill>
                <a:latin typeface="+mn-lt"/>
                <a:cs typeface="CiscoSans ExtraLight"/>
              </a:defRPr>
            </a:lvl3pPr>
            <a:lvl4pPr marL="739620" indent="0">
              <a:buClr>
                <a:schemeClr val="tx1"/>
              </a:buClr>
              <a:buSzPct val="80000"/>
              <a:buFont typeface="Arial"/>
              <a:buNone/>
              <a:defRPr sz="1400" b="0" i="0">
                <a:solidFill>
                  <a:srgbClr val="676767"/>
                </a:solidFill>
                <a:latin typeface="+mn-lt"/>
                <a:cs typeface="CiscoSans ExtraLight"/>
              </a:defRPr>
            </a:lvl4pPr>
            <a:lvl5pPr marL="914210" indent="0">
              <a:buClr>
                <a:schemeClr val="tx1"/>
              </a:buClr>
              <a:buSzPct val="80000"/>
              <a:buFont typeface="Arial"/>
              <a:buNone/>
              <a:defRPr sz="1200" b="0" i="0">
                <a:solidFill>
                  <a:srgbClr val="676767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GB" dirty="0" smtClean="0"/>
              <a:t>Click to edit Text</a:t>
            </a:r>
          </a:p>
        </p:txBody>
      </p:sp>
      <p:sp>
        <p:nvSpPr>
          <p:cNvPr id="6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4425567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ou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89660" y="895601"/>
            <a:ext cx="8398739" cy="3168210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57136" indent="0">
              <a:lnSpc>
                <a:spcPct val="95000"/>
              </a:lnSpc>
              <a:spcBef>
                <a:spcPts val="1110"/>
              </a:spcBef>
              <a:buClr>
                <a:schemeClr val="tx1"/>
              </a:buClr>
              <a:buSzPct val="80000"/>
              <a:buFont typeface="Arial"/>
              <a:buNone/>
              <a:defRPr sz="3700" b="0" i="0">
                <a:solidFill>
                  <a:srgbClr val="676767"/>
                </a:solidFill>
                <a:latin typeface="+mn-lt"/>
                <a:cs typeface="CiscoSans ExtraLight"/>
              </a:defRPr>
            </a:lvl1pPr>
            <a:lvl2pPr marL="292040" indent="0"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80000"/>
              <a:buFont typeface="Arial"/>
              <a:buNone/>
              <a:defRPr sz="1800" b="0" i="0">
                <a:solidFill>
                  <a:srgbClr val="676767"/>
                </a:solidFill>
                <a:latin typeface="+mn-lt"/>
                <a:cs typeface="CiscoSans ExtraLight"/>
              </a:defRPr>
            </a:lvl2pPr>
            <a:lvl3pPr marL="576143" indent="0">
              <a:buClr>
                <a:schemeClr val="tx1"/>
              </a:buClr>
              <a:buSzPct val="80000"/>
              <a:buFont typeface="Arial"/>
              <a:buNone/>
              <a:defRPr sz="1600" b="0" i="0">
                <a:solidFill>
                  <a:srgbClr val="676767"/>
                </a:solidFill>
                <a:latin typeface="+mn-lt"/>
                <a:cs typeface="CiscoSans ExtraLight"/>
              </a:defRPr>
            </a:lvl3pPr>
            <a:lvl4pPr marL="739620" indent="0">
              <a:buClr>
                <a:schemeClr val="tx1"/>
              </a:buClr>
              <a:buSzPct val="80000"/>
              <a:buFont typeface="Arial"/>
              <a:buNone/>
              <a:defRPr sz="1400" b="0" i="0">
                <a:solidFill>
                  <a:srgbClr val="676767"/>
                </a:solidFill>
                <a:latin typeface="+mn-lt"/>
                <a:cs typeface="CiscoSans ExtraLight"/>
              </a:defRPr>
            </a:lvl4pPr>
            <a:lvl5pPr marL="914210" indent="0">
              <a:buClr>
                <a:schemeClr val="tx1"/>
              </a:buClr>
              <a:buSzPct val="80000"/>
              <a:buFont typeface="Arial"/>
              <a:buNone/>
              <a:defRPr sz="1200" b="0" i="0">
                <a:solidFill>
                  <a:srgbClr val="676767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GB" dirty="0" smtClean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4110407128"/>
      </p:ext>
    </p:extLst>
  </p:cSld>
  <p:clrMapOvr>
    <a:masterClrMapping/>
  </p:clrMapOvr>
  <p:transition xmlns:p14="http://schemas.microsoft.com/office/powerpoint/2010/main"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30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31.xml"/><Relationship Id="rId32" Type="http://schemas.openxmlformats.org/officeDocument/2006/relationships/slideLayout" Target="../slideLayouts/slideLayout32.xml"/><Relationship Id="rId9" Type="http://schemas.openxmlformats.org/officeDocument/2006/relationships/slideLayout" Target="../slideLayouts/slideLayout9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3" Type="http://schemas.openxmlformats.org/officeDocument/2006/relationships/slideLayout" Target="../slideLayouts/slideLayout33.xml"/><Relationship Id="rId34" Type="http://schemas.openxmlformats.org/officeDocument/2006/relationships/slideLayout" Target="../slideLayouts/slideLayout34.xml"/><Relationship Id="rId35" Type="http://schemas.openxmlformats.org/officeDocument/2006/relationships/slideLayout" Target="../slideLayouts/slideLayout35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37" Type="http://schemas.openxmlformats.org/officeDocument/2006/relationships/slideLayout" Target="../slideLayouts/slideLayout37.xml"/><Relationship Id="rId38" Type="http://schemas.openxmlformats.org/officeDocument/2006/relationships/slideLayout" Target="../slideLayouts/slideLayout38.xml"/><Relationship Id="rId39" Type="http://schemas.openxmlformats.org/officeDocument/2006/relationships/slideLayout" Target="../slideLayouts/slideLayout39.xml"/><Relationship Id="rId40" Type="http://schemas.openxmlformats.org/officeDocument/2006/relationships/slideLayout" Target="../slideLayouts/slideLayout40.xml"/><Relationship Id="rId41" Type="http://schemas.openxmlformats.org/officeDocument/2006/relationships/theme" Target="../theme/theme1.xml"/><Relationship Id="rId4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Title Goes Here</a:t>
            </a:r>
            <a:endParaRPr lang="en-GB" dirty="0"/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ltGray">
          <a:xfrm>
            <a:off x="8515707" y="4742907"/>
            <a:ext cx="218414" cy="1545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586" tIns="30792" rIns="61586" bIns="30792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600">
                <a:solidFill>
                  <a:srgbClr val="000000">
                    <a:alpha val="25000"/>
                  </a:srgbClr>
                </a:solidFill>
                <a:latin typeface="+mn-lt"/>
                <a:ea typeface="+mn-ea"/>
                <a:cs typeface="CiscoSans Thin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rgbClr val="000000">
                  <a:alpha val="25000"/>
                </a:srgbClr>
              </a:solidFill>
              <a:latin typeface="+mn-lt"/>
              <a:ea typeface="+mn-ea"/>
              <a:cs typeface="CiscoSans Thin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ltGray">
          <a:xfrm>
            <a:off x="5867508" y="4741653"/>
            <a:ext cx="2658018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1586" tIns="30792" rIns="61586" bIns="30792" anchor="b">
            <a:spAutoFit/>
          </a:bodyPr>
          <a:lstStyle/>
          <a:p>
            <a:pPr defTabSz="610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000000">
                    <a:alpha val="25000"/>
                  </a:srgbClr>
                </a:solidFill>
                <a:latin typeface="+mn-lt"/>
                <a:ea typeface="+mn-ea"/>
                <a:cs typeface="CiscoSans Thin"/>
              </a:rPr>
              <a:t>© 2014  Cisco and/or its affiliates. All rights reserved.   Cisco Confidential</a:t>
            </a:r>
          </a:p>
        </p:txBody>
      </p:sp>
      <p:pic>
        <p:nvPicPr>
          <p:cNvPr id="7" name="Picture 2" descr="C:\Users\spius\Pictures\cisco logo blue gradient.png"/>
          <p:cNvPicPr>
            <a:picLocks noChangeAspect="1" noChangeArrowheads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4175" y="4625773"/>
            <a:ext cx="431312" cy="265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919" r:id="rId2"/>
    <p:sldLayoutId id="2147483875" r:id="rId3"/>
    <p:sldLayoutId id="2147483877" r:id="rId4"/>
    <p:sldLayoutId id="2147483876" r:id="rId5"/>
    <p:sldLayoutId id="2147483878" r:id="rId6"/>
    <p:sldLayoutId id="2147483881" r:id="rId7"/>
    <p:sldLayoutId id="2147483880" r:id="rId8"/>
    <p:sldLayoutId id="2147483905" r:id="rId9"/>
    <p:sldLayoutId id="2147483906" r:id="rId10"/>
    <p:sldLayoutId id="2147483879" r:id="rId11"/>
    <p:sldLayoutId id="2147483883" r:id="rId12"/>
    <p:sldLayoutId id="2147483886" r:id="rId13"/>
    <p:sldLayoutId id="2147483887" r:id="rId14"/>
    <p:sldLayoutId id="2147483884" r:id="rId15"/>
    <p:sldLayoutId id="2147483885" r:id="rId16"/>
    <p:sldLayoutId id="2147483907" r:id="rId17"/>
    <p:sldLayoutId id="2147483889" r:id="rId18"/>
    <p:sldLayoutId id="2147483890" r:id="rId19"/>
    <p:sldLayoutId id="2147483891" r:id="rId20"/>
    <p:sldLayoutId id="2147483892" r:id="rId21"/>
    <p:sldLayoutId id="2147483893" r:id="rId22"/>
    <p:sldLayoutId id="2147483917" r:id="rId23"/>
    <p:sldLayoutId id="2147483918" r:id="rId24"/>
    <p:sldLayoutId id="2147483895" r:id="rId25"/>
    <p:sldLayoutId id="2147483871" r:id="rId26"/>
    <p:sldLayoutId id="2147483898" r:id="rId27"/>
    <p:sldLayoutId id="2147483908" r:id="rId28"/>
    <p:sldLayoutId id="2147483909" r:id="rId29"/>
    <p:sldLayoutId id="2147483910" r:id="rId30"/>
    <p:sldLayoutId id="2147483911" r:id="rId31"/>
    <p:sldLayoutId id="2147483914" r:id="rId32"/>
    <p:sldLayoutId id="2147483896" r:id="rId33"/>
    <p:sldLayoutId id="2147483912" r:id="rId34"/>
    <p:sldLayoutId id="2147483913" r:id="rId35"/>
    <p:sldLayoutId id="2147483897" r:id="rId36"/>
    <p:sldLayoutId id="2147483920" r:id="rId37"/>
    <p:sldLayoutId id="2147483924" r:id="rId38"/>
    <p:sldLayoutId id="2147483926" r:id="rId39"/>
    <p:sldLayoutId id="2147483927" r:id="rId40"/>
  </p:sldLayoutIdLst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lang="en-US" sz="3200" kern="1200" dirty="0">
          <a:solidFill>
            <a:srgbClr val="676767"/>
          </a:solidFill>
          <a:latin typeface="+mj-lt"/>
          <a:ea typeface="ＭＳ Ｐゴシック" charset="0"/>
          <a:cs typeface="CiscoSans"/>
        </a:defRPr>
      </a:lvl1pPr>
      <a:lvl2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2pPr>
      <a:lvl3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3pPr>
      <a:lvl4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4pPr>
      <a:lvl5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5pPr>
      <a:lvl6pPr marL="4572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6pPr>
      <a:lvl7pPr marL="9144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7pPr>
      <a:lvl8pPr marL="13716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8pPr>
      <a:lvl9pPr marL="18288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9pPr>
    </p:titleStyle>
    <p:bodyStyle>
      <a:lvl1pPr marL="169863" indent="-169863" algn="l" defTabSz="684213" rtl="0" eaLnBrk="1" fontAlgn="base" hangingPunct="1">
        <a:lnSpc>
          <a:spcPct val="95000"/>
        </a:lnSpc>
        <a:spcBef>
          <a:spcPts val="1075"/>
        </a:spcBef>
        <a:spcAft>
          <a:spcPct val="0"/>
        </a:spcAft>
        <a:buClr>
          <a:schemeClr val="tx2"/>
        </a:buClr>
        <a:buSzPct val="90000"/>
        <a:buFont typeface="Arial" charset="0"/>
        <a:buChar char="•"/>
        <a:defRPr lang="en-US" sz="15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1pPr>
      <a:lvl2pPr marL="358775" indent="-215900" algn="l" defTabSz="684213" rtl="0" eaLnBrk="1" fontAlgn="base" hangingPunct="1">
        <a:lnSpc>
          <a:spcPct val="95000"/>
        </a:lnSpc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14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2pPr>
      <a:lvl3pPr marL="431800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2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3pPr>
      <a:lvl4pPr marL="503238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1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4pPr>
      <a:lvl5pPr marL="574675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1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5pPr>
      <a:lvl6pPr marL="863856" indent="-171445" algn="l" defTabSz="685777" rtl="0" eaLnBrk="1" latinLnBrk="0" hangingPunct="1">
        <a:spcBef>
          <a:spcPts val="600"/>
        </a:spcBef>
        <a:buFont typeface="Arial" pitchFamily="34" charset="0"/>
        <a:buChar char="•"/>
        <a:defRPr sz="9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935844" indent="-171422" algn="l" defTabSz="685777" rtl="0" eaLnBrk="1" latinLnBrk="0" hangingPunct="1">
        <a:spcBef>
          <a:spcPts val="600"/>
        </a:spcBef>
        <a:buFont typeface="Arial" pitchFamily="34" charset="0"/>
        <a:buChar char="•"/>
        <a:defRPr sz="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00220" indent="0" algn="l" defTabSz="685777" rtl="0" eaLnBrk="1" latinLnBrk="0" hangingPunct="1">
        <a:spcBef>
          <a:spcPct val="20000"/>
        </a:spcBef>
        <a:buFont typeface="Arial" pitchFamily="34" charset="0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53" indent="-171445" algn="l" defTabSz="68577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6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77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65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55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41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32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2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1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aretana@cisco.com" TargetMode="External"/><Relationship Id="rId3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datatracker.ietf.org/doc/rfc7596/" TargetMode="External"/><Relationship Id="rId4" Type="http://schemas.openxmlformats.org/officeDocument/2006/relationships/hyperlink" Target="http://datatracker.ietf.org/doc/rfc7597/" TargetMode="External"/><Relationship Id="rId5" Type="http://schemas.openxmlformats.org/officeDocument/2006/relationships/hyperlink" Target="http://datatracker.ietf.org/doc/rfc7599/" TargetMode="External"/><Relationship Id="rId6" Type="http://schemas.openxmlformats.org/officeDocument/2006/relationships/hyperlink" Target="http://datatracker.ietf.org/doc/rfc7600/" TargetMode="External"/><Relationship Id="rId1" Type="http://schemas.openxmlformats.org/officeDocument/2006/relationships/slideLayout" Target="../slideLayouts/slideLayout38.xml"/><Relationship Id="rId2" Type="http://schemas.openxmlformats.org/officeDocument/2006/relationships/hyperlink" Target="http://datatracker.ietf.org/doc/rfc6908/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datatracker.ietf.org/doc/rfc7335/" TargetMode="External"/><Relationship Id="rId4" Type="http://schemas.openxmlformats.org/officeDocument/2006/relationships/hyperlink" Target="http://datatracker.ietf.org/doc/rfc7381/" TargetMode="External"/><Relationship Id="rId5" Type="http://schemas.openxmlformats.org/officeDocument/2006/relationships/hyperlink" Target="http://datatracker.ietf.org/doc/rfc7445/" TargetMode="External"/><Relationship Id="rId6" Type="http://schemas.openxmlformats.org/officeDocument/2006/relationships/hyperlink" Target="http://datatracker.ietf.org/doc/rfc7526/" TargetMode="External"/><Relationship Id="rId7" Type="http://schemas.openxmlformats.org/officeDocument/2006/relationships/hyperlink" Target="http://datatracker.ietf.org/doc/rfc7608/" TargetMode="External"/><Relationship Id="rId1" Type="http://schemas.openxmlformats.org/officeDocument/2006/relationships/slideLayout" Target="../slideLayouts/slideLayout38.xml"/><Relationship Id="rId2" Type="http://schemas.openxmlformats.org/officeDocument/2006/relationships/hyperlink" Target="http://datatracker.ietf.org/doc/rfc7269/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11.xml"/><Relationship Id="rId2" Type="http://schemas.openxmlformats.org/officeDocument/2006/relationships/diagramData" Target="../diagrams/data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1" Type="http://schemas.openxmlformats.org/officeDocument/2006/relationships/slideLayout" Target="../slideLayouts/slideLayout38.xml"/><Relationship Id="rId2" Type="http://schemas.openxmlformats.org/officeDocument/2006/relationships/diagramData" Target="../diagrams/data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Relationship Id="rId2" Type="http://schemas.openxmlformats.org/officeDocument/2006/relationships/hyperlink" Target="mailto:ietf-lac@lacnog.org" TargetMode="External"/><Relationship Id="rId3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Relationship Id="rId2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40.xml"/><Relationship Id="rId2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16.xml"/><Relationship Id="rId2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datatracker.ietf.org/doc/rfc7371/" TargetMode="External"/><Relationship Id="rId4" Type="http://schemas.openxmlformats.org/officeDocument/2006/relationships/hyperlink" Target="http://datatracker.ietf.org/doc/rfc7421/" TargetMode="External"/><Relationship Id="rId5" Type="http://schemas.openxmlformats.org/officeDocument/2006/relationships/hyperlink" Target="http://datatracker.ietf.org/doc/rfc7527/" TargetMode="External"/><Relationship Id="rId6" Type="http://schemas.openxmlformats.org/officeDocument/2006/relationships/hyperlink" Target="http://datatracker.ietf.org/doc/rfc7559/" TargetMode="External"/><Relationship Id="rId1" Type="http://schemas.openxmlformats.org/officeDocument/2006/relationships/slideLayout" Target="../slideLayouts/slideLayout38.xml"/><Relationship Id="rId2" Type="http://schemas.openxmlformats.org/officeDocument/2006/relationships/hyperlink" Target="http://datatracker.ietf.org/doc/rfc7346/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IPv6 en el IETF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IETF </a:t>
            </a:r>
            <a:r>
              <a:rPr lang="en-US" b="1" dirty="0" err="1"/>
              <a:t>na</a:t>
            </a:r>
            <a:r>
              <a:rPr lang="en-US" b="1" dirty="0"/>
              <a:t> </a:t>
            </a:r>
            <a:r>
              <a:rPr lang="en-US" b="1" dirty="0" err="1"/>
              <a:t>América</a:t>
            </a:r>
            <a:r>
              <a:rPr lang="en-US" b="1" dirty="0"/>
              <a:t> Latina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</a:rPr>
              <a:t>Alvaro Retana (</a:t>
            </a:r>
            <a:r>
              <a:rPr lang="en-US" dirty="0" smtClean="0">
                <a:latin typeface="Arial" charset="0"/>
                <a:hlinkClick r:id="rId2"/>
              </a:rPr>
              <a:t>aretana@cisco.com</a:t>
            </a:r>
            <a:r>
              <a:rPr lang="en-US" dirty="0" smtClean="0">
                <a:latin typeface="Arial" charset="0"/>
              </a:rPr>
              <a:t>)</a:t>
            </a:r>
            <a:endParaRPr lang="en-US" dirty="0">
              <a:latin typeface="Arial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latin typeface="Arial" charset="0"/>
              </a:rPr>
              <a:t>Distinguished Engineer, Cisco Services</a:t>
            </a:r>
            <a:endParaRPr lang="en-US" dirty="0">
              <a:latin typeface="Arial" charset="0"/>
              <a:ea typeface="ＭＳ Ｐゴシック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ＭＳ Ｐゴシック" charset="0"/>
              </a:rPr>
              <a:t>Routing Area Director, IETF</a:t>
            </a:r>
            <a:endParaRPr lang="en-US" dirty="0">
              <a:latin typeface="Arial" charset="0"/>
              <a:ea typeface="ＭＳ Ｐゴシック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6430" y="4558653"/>
            <a:ext cx="840673" cy="476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403922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IPv6-Related Working Groups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400" b="1" u="sng" dirty="0" smtClean="0"/>
              <a:t>Internet Area</a:t>
            </a:r>
          </a:p>
          <a:p>
            <a:pPr lvl="1"/>
            <a:r>
              <a:rPr lang="en-US" sz="1800" dirty="0"/>
              <a:t>...IP layer (both IPv4 and IPv6), implications of IPv4 address depletion, co-existence between the IP </a:t>
            </a:r>
            <a:r>
              <a:rPr lang="en-US" sz="1800" dirty="0" smtClean="0"/>
              <a:t>versions.</a:t>
            </a:r>
            <a:r>
              <a:rPr lang="en-US" sz="1800" dirty="0"/>
              <a:t>.., and various link layer technologies.</a:t>
            </a:r>
          </a:p>
          <a:p>
            <a:pPr lvl="1"/>
            <a:endParaRPr lang="en-US" sz="1800" dirty="0" smtClean="0"/>
          </a:p>
          <a:p>
            <a:pPr lvl="1"/>
            <a:r>
              <a:rPr lang="en-US" sz="1800" dirty="0" smtClean="0"/>
              <a:t>IPv6 </a:t>
            </a:r>
            <a:r>
              <a:rPr lang="en-US" sz="1800" dirty="0"/>
              <a:t>over Networks of Resource-constrained Nodes (6lo)</a:t>
            </a:r>
          </a:p>
          <a:p>
            <a:pPr lvl="1"/>
            <a:r>
              <a:rPr lang="en-US" sz="1800" dirty="0" smtClean="0"/>
              <a:t>IPv6 </a:t>
            </a:r>
            <a:r>
              <a:rPr lang="en-US" sz="1800" dirty="0"/>
              <a:t>over the TSCH mode of IEEE 802.15.4e (6tisch</a:t>
            </a:r>
            <a:r>
              <a:rPr lang="en-US" sz="1800" dirty="0" smtClean="0"/>
              <a:t>)</a:t>
            </a:r>
          </a:p>
          <a:p>
            <a:pPr lvl="1"/>
            <a:endParaRPr lang="en-US" sz="1800" dirty="0" smtClean="0"/>
          </a:p>
          <a:p>
            <a:pPr marL="0" indent="0">
              <a:buNone/>
            </a:pPr>
            <a:r>
              <a:rPr lang="en-US" sz="1400" b="1" u="sng" dirty="0" smtClean="0"/>
              <a:t>Routing Area</a:t>
            </a:r>
            <a:endParaRPr lang="en-US" sz="1400" b="1" u="sng" dirty="0"/>
          </a:p>
          <a:p>
            <a:pPr lvl="1"/>
            <a:r>
              <a:rPr lang="en-US" sz="1800" dirty="0"/>
              <a:t>Routing Over Low power and </a:t>
            </a:r>
            <a:r>
              <a:rPr lang="en-US" sz="1800" dirty="0" err="1"/>
              <a:t>Lossy</a:t>
            </a:r>
            <a:r>
              <a:rPr lang="en-US" sz="1800" dirty="0"/>
              <a:t> networks (roll) </a:t>
            </a:r>
          </a:p>
          <a:p>
            <a:pPr lvl="1"/>
            <a:r>
              <a:rPr lang="en-US" sz="1800" dirty="0"/>
              <a:t>Source Packet Routing in Networking (spring</a:t>
            </a:r>
            <a:r>
              <a:rPr lang="en-US" sz="1800" dirty="0" smtClean="0"/>
              <a:t>)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658795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Softwires</a:t>
            </a:r>
            <a:r>
              <a:rPr lang="en-US" dirty="0" smtClean="0"/>
              <a:t> (</a:t>
            </a:r>
            <a:r>
              <a:rPr lang="en-US" dirty="0" err="1" smtClean="0"/>
              <a:t>softwire</a:t>
            </a:r>
            <a:r>
              <a:rPr lang="en-US" dirty="0"/>
              <a:t>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206756" y="1133700"/>
            <a:ext cx="8937245" cy="3394472"/>
          </a:xfrm>
        </p:spPr>
        <p:txBody>
          <a:bodyPr>
            <a:noAutofit/>
          </a:bodyPr>
          <a:lstStyle/>
          <a:p>
            <a:r>
              <a:rPr lang="en-US" sz="1400" dirty="0"/>
              <a:t>..</a:t>
            </a:r>
            <a:r>
              <a:rPr lang="en-US" sz="1400" dirty="0" smtClean="0"/>
              <a:t>.</a:t>
            </a:r>
            <a:r>
              <a:rPr lang="en-US" sz="1400" dirty="0"/>
              <a:t> standardization </a:t>
            </a:r>
            <a:r>
              <a:rPr lang="en-US" sz="1400" dirty="0" smtClean="0"/>
              <a:t>of discovery</a:t>
            </a:r>
            <a:r>
              <a:rPr lang="en-US" sz="1400" dirty="0"/>
              <a:t>, control and encapsulation methods for connecting </a:t>
            </a:r>
            <a:r>
              <a:rPr lang="en-US" sz="1400" dirty="0" smtClean="0"/>
              <a:t>IPv4 networks </a:t>
            </a:r>
            <a:r>
              <a:rPr lang="en-US" sz="1400" dirty="0"/>
              <a:t>across IPv6 networks and IPv6 networks across IPv4 networks</a:t>
            </a:r>
            <a:r>
              <a:rPr lang="en-US" sz="1400" dirty="0" smtClean="0"/>
              <a:t>...</a:t>
            </a:r>
          </a:p>
          <a:p>
            <a:r>
              <a:rPr lang="en-US" sz="1400" dirty="0" smtClean="0"/>
              <a:t>Recent RFCs</a:t>
            </a:r>
          </a:p>
          <a:p>
            <a:pPr lvl="1"/>
            <a:r>
              <a:rPr lang="en-US" sz="1200" dirty="0" smtClean="0">
                <a:hlinkClick r:id="rId2"/>
              </a:rPr>
              <a:t>RFC </a:t>
            </a:r>
            <a:r>
              <a:rPr lang="en-US" sz="1200" dirty="0">
                <a:hlinkClick r:id="rId2"/>
              </a:rPr>
              <a:t>6908</a:t>
            </a:r>
            <a:r>
              <a:rPr lang="en-US" sz="1200" dirty="0"/>
              <a:t> </a:t>
            </a:r>
            <a:r>
              <a:rPr lang="en-US" sz="1200" dirty="0" smtClean="0"/>
              <a:t>Deployment </a:t>
            </a:r>
            <a:r>
              <a:rPr lang="en-US" sz="1200" dirty="0"/>
              <a:t>Considerations for Dual-Stack Lite </a:t>
            </a:r>
            <a:endParaRPr lang="en-US" sz="1200" dirty="0" smtClean="0"/>
          </a:p>
          <a:p>
            <a:pPr lvl="1"/>
            <a:r>
              <a:rPr lang="en-US" sz="1200" dirty="0" smtClean="0">
                <a:hlinkClick r:id="rId3"/>
              </a:rPr>
              <a:t>RFC </a:t>
            </a:r>
            <a:r>
              <a:rPr lang="en-US" sz="1200" dirty="0">
                <a:hlinkClick r:id="rId3"/>
              </a:rPr>
              <a:t>7596</a:t>
            </a:r>
            <a:r>
              <a:rPr lang="en-US" sz="1200" dirty="0"/>
              <a:t> </a:t>
            </a:r>
            <a:r>
              <a:rPr lang="en-US" sz="1200" dirty="0" smtClean="0"/>
              <a:t>Lightweight </a:t>
            </a:r>
            <a:r>
              <a:rPr lang="en-US" sz="1200" dirty="0"/>
              <a:t>4over6: An Extension to the Dual-Stack Lite Architecture </a:t>
            </a:r>
            <a:endParaRPr lang="en-US" sz="1200" dirty="0" smtClean="0"/>
          </a:p>
          <a:p>
            <a:pPr lvl="1"/>
            <a:r>
              <a:rPr lang="en-US" sz="1200" dirty="0" smtClean="0">
                <a:hlinkClick r:id="rId4"/>
              </a:rPr>
              <a:t>RFC </a:t>
            </a:r>
            <a:r>
              <a:rPr lang="en-US" sz="1200" dirty="0">
                <a:hlinkClick r:id="rId4"/>
              </a:rPr>
              <a:t>7597</a:t>
            </a:r>
            <a:r>
              <a:rPr lang="en-US" sz="1200" dirty="0"/>
              <a:t> </a:t>
            </a:r>
            <a:r>
              <a:rPr lang="en-US" sz="1200" dirty="0" smtClean="0"/>
              <a:t>Mapping </a:t>
            </a:r>
            <a:r>
              <a:rPr lang="en-US" sz="1200" dirty="0"/>
              <a:t>of Address and Port with Encapsulation (MAP-E) </a:t>
            </a:r>
            <a:endParaRPr lang="en-US" sz="1200" dirty="0" smtClean="0"/>
          </a:p>
          <a:p>
            <a:pPr lvl="1"/>
            <a:r>
              <a:rPr lang="en-US" sz="1200" dirty="0" smtClean="0">
                <a:hlinkClick r:id="rId5"/>
              </a:rPr>
              <a:t>RFC 7599</a:t>
            </a:r>
            <a:r>
              <a:rPr lang="en-US" sz="1200" dirty="0" smtClean="0"/>
              <a:t> Mapping </a:t>
            </a:r>
            <a:r>
              <a:rPr lang="en-US" sz="1200" dirty="0"/>
              <a:t>of Address and Port using Translation (MAP-T) </a:t>
            </a:r>
            <a:endParaRPr lang="en-US" sz="1200" dirty="0" smtClean="0"/>
          </a:p>
          <a:p>
            <a:pPr lvl="1"/>
            <a:r>
              <a:rPr lang="en-US" sz="1200" dirty="0" smtClean="0">
                <a:hlinkClick r:id="rId6"/>
              </a:rPr>
              <a:t>RFC </a:t>
            </a:r>
            <a:r>
              <a:rPr lang="en-US" sz="1200" dirty="0">
                <a:hlinkClick r:id="rId6"/>
              </a:rPr>
              <a:t>7600</a:t>
            </a:r>
            <a:r>
              <a:rPr lang="en-US" sz="1200" dirty="0"/>
              <a:t> </a:t>
            </a:r>
            <a:r>
              <a:rPr lang="en-US" sz="1200" dirty="0" smtClean="0"/>
              <a:t>IPv4 </a:t>
            </a:r>
            <a:r>
              <a:rPr lang="en-US" sz="1200" dirty="0"/>
              <a:t>Residual Deployment via IPv6 - A Stateless Solution (4rd</a:t>
            </a:r>
            <a:r>
              <a:rPr lang="en-US" sz="1200" dirty="0" smtClean="0"/>
              <a:t>)</a:t>
            </a:r>
          </a:p>
          <a:p>
            <a:r>
              <a:rPr lang="en-US" sz="1400" dirty="0" smtClean="0"/>
              <a:t>Current Work</a:t>
            </a:r>
          </a:p>
          <a:p>
            <a:pPr lvl="1"/>
            <a:r>
              <a:rPr lang="en-US" dirty="0"/>
              <a:t>Delivery of IPv4 Multicast Services to IPv4 Clients over an IPv6 Multicast </a:t>
            </a:r>
            <a:r>
              <a:rPr lang="en-US" dirty="0" smtClean="0"/>
              <a:t>Network (draft</a:t>
            </a:r>
            <a:r>
              <a:rPr lang="en-US" dirty="0"/>
              <a:t>-ietf-softwire-dslite-</a:t>
            </a:r>
            <a:r>
              <a:rPr lang="en-US" dirty="0" smtClean="0"/>
              <a:t>multicast)</a:t>
            </a:r>
          </a:p>
          <a:p>
            <a:pPr lvl="1"/>
            <a:r>
              <a:rPr lang="en-US" dirty="0" smtClean="0"/>
              <a:t>Mapping </a:t>
            </a:r>
            <a:r>
              <a:rPr lang="en-US" dirty="0"/>
              <a:t>of Address and Port (MAP) - Deployment Considerations </a:t>
            </a:r>
            <a:r>
              <a:rPr lang="en-US" dirty="0" smtClean="0"/>
              <a:t>(draft</a:t>
            </a:r>
            <a:r>
              <a:rPr lang="en-US" dirty="0"/>
              <a:t>-ietf-softwire-map-</a:t>
            </a:r>
            <a:r>
              <a:rPr lang="en-US" dirty="0" smtClean="0"/>
              <a:t>deployment)</a:t>
            </a:r>
          </a:p>
          <a:p>
            <a:pPr lvl="1"/>
            <a:r>
              <a:rPr lang="en-US" dirty="0" err="1" smtClean="0"/>
              <a:t>Softwire</a:t>
            </a:r>
            <a:r>
              <a:rPr lang="en-US" dirty="0" smtClean="0"/>
              <a:t> </a:t>
            </a:r>
            <a:r>
              <a:rPr lang="en-US" dirty="0"/>
              <a:t>Mesh Multicast </a:t>
            </a:r>
            <a:r>
              <a:rPr lang="en-US" dirty="0" smtClean="0"/>
              <a:t>(draft</a:t>
            </a:r>
            <a:r>
              <a:rPr lang="en-US" dirty="0"/>
              <a:t>-ietf-softwire-mesh-</a:t>
            </a:r>
            <a:r>
              <a:rPr lang="en-US" dirty="0" smtClean="0"/>
              <a:t>multicast)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42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Caso de </a:t>
            </a:r>
            <a:r>
              <a:rPr lang="pt-PT" dirty="0" smtClean="0"/>
              <a:t>Sucesso Brasileiro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511170" y="2419840"/>
            <a:ext cx="35031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O </a:t>
            </a:r>
            <a:r>
              <a:rPr lang="en-US" dirty="0" err="1" smtClean="0"/>
              <a:t>trabalho</a:t>
            </a:r>
            <a:r>
              <a:rPr lang="en-US" dirty="0" smtClean="0"/>
              <a:t> </a:t>
            </a:r>
            <a:r>
              <a:rPr lang="en-US" dirty="0" err="1" smtClean="0"/>
              <a:t>inicial</a:t>
            </a:r>
            <a:r>
              <a:rPr lang="en-US" dirty="0" smtClean="0"/>
              <a:t> </a:t>
            </a:r>
            <a:r>
              <a:rPr lang="en-US" dirty="0" err="1" smtClean="0"/>
              <a:t>foi</a:t>
            </a:r>
            <a:r>
              <a:rPr lang="en-US" dirty="0" smtClean="0"/>
              <a:t> </a:t>
            </a:r>
            <a:r>
              <a:rPr lang="en-US" dirty="0" err="1" smtClean="0"/>
              <a:t>apresentada</a:t>
            </a:r>
            <a:r>
              <a:rPr lang="en-US" dirty="0" smtClean="0"/>
              <a:t> no </a:t>
            </a:r>
            <a:r>
              <a:rPr lang="en-US" b="1" dirty="0"/>
              <a:t>I Workshop </a:t>
            </a:r>
            <a:r>
              <a:rPr lang="en-US" b="1" dirty="0" err="1"/>
              <a:t>pré</a:t>
            </a:r>
            <a:r>
              <a:rPr lang="en-US" b="1" dirty="0"/>
              <a:t> </a:t>
            </a:r>
            <a:r>
              <a:rPr lang="en-US" b="1" dirty="0" smtClean="0"/>
              <a:t>IETF (Brasilia 2014)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err="1"/>
              <a:t>Parabéns</a:t>
            </a:r>
            <a:r>
              <a:rPr lang="en-US" dirty="0"/>
              <a:t> Edwin Rodrigo e Antonio!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388" y="1377963"/>
            <a:ext cx="5186777" cy="2734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7479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IPv6 Operations (v6ops)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..</a:t>
            </a:r>
            <a:r>
              <a:rPr lang="en-US" sz="2400" dirty="0" smtClean="0"/>
              <a:t>.</a:t>
            </a:r>
            <a:r>
              <a:rPr lang="en-US" sz="2400" dirty="0"/>
              <a:t> main focus of the v6ops WG is to look at the </a:t>
            </a:r>
            <a:r>
              <a:rPr lang="en-US" sz="2400" dirty="0" smtClean="0"/>
              <a:t>immediate deployment issues…</a:t>
            </a:r>
          </a:p>
          <a:p>
            <a:r>
              <a:rPr lang="en-US" sz="2400" dirty="0" smtClean="0"/>
              <a:t>Recent RFCs</a:t>
            </a:r>
          </a:p>
          <a:p>
            <a:pPr lvl="1"/>
            <a:r>
              <a:rPr lang="en-US" sz="2000" dirty="0">
                <a:hlinkClick r:id="rId2"/>
              </a:rPr>
              <a:t>RFC 7269</a:t>
            </a:r>
            <a:r>
              <a:rPr lang="en-US" sz="2000" dirty="0"/>
              <a:t> </a:t>
            </a:r>
            <a:r>
              <a:rPr lang="en-US" sz="2000" dirty="0" smtClean="0"/>
              <a:t>NAT64 </a:t>
            </a:r>
            <a:r>
              <a:rPr lang="en-US" sz="2000" dirty="0"/>
              <a:t>Deployment Options and Experience </a:t>
            </a:r>
          </a:p>
          <a:p>
            <a:pPr lvl="1"/>
            <a:r>
              <a:rPr lang="en-US" sz="2000" dirty="0" smtClean="0">
                <a:hlinkClick r:id="rId3"/>
              </a:rPr>
              <a:t>RFC </a:t>
            </a:r>
            <a:r>
              <a:rPr lang="en-US" sz="2000" dirty="0">
                <a:hlinkClick r:id="rId3"/>
              </a:rPr>
              <a:t>7335</a:t>
            </a:r>
            <a:r>
              <a:rPr lang="en-US" sz="2000" dirty="0"/>
              <a:t> </a:t>
            </a:r>
            <a:r>
              <a:rPr lang="en-US" sz="2000" dirty="0" smtClean="0"/>
              <a:t>IPv4 </a:t>
            </a:r>
            <a:r>
              <a:rPr lang="en-US" sz="2000" dirty="0"/>
              <a:t>Service Continuity Prefix </a:t>
            </a:r>
          </a:p>
          <a:p>
            <a:pPr lvl="1"/>
            <a:r>
              <a:rPr lang="en-US" sz="2000" dirty="0" smtClean="0">
                <a:hlinkClick r:id="rId4"/>
              </a:rPr>
              <a:t>RFC </a:t>
            </a:r>
            <a:r>
              <a:rPr lang="en-US" sz="2000" dirty="0">
                <a:hlinkClick r:id="rId4"/>
              </a:rPr>
              <a:t>7381</a:t>
            </a:r>
            <a:r>
              <a:rPr lang="en-US" sz="2000" dirty="0"/>
              <a:t> </a:t>
            </a:r>
            <a:r>
              <a:rPr lang="en-US" sz="2000" dirty="0" smtClean="0"/>
              <a:t>Enterprise </a:t>
            </a:r>
            <a:r>
              <a:rPr lang="en-US" sz="2000" dirty="0"/>
              <a:t>IPv6 Deployment Guidelines </a:t>
            </a:r>
          </a:p>
          <a:p>
            <a:pPr lvl="1"/>
            <a:r>
              <a:rPr lang="en-US" sz="2000" dirty="0" smtClean="0">
                <a:hlinkClick r:id="rId5"/>
              </a:rPr>
              <a:t>RFC </a:t>
            </a:r>
            <a:r>
              <a:rPr lang="en-US" sz="2000" dirty="0">
                <a:hlinkClick r:id="rId5"/>
              </a:rPr>
              <a:t>7445</a:t>
            </a:r>
            <a:r>
              <a:rPr lang="en-US" sz="2000" dirty="0"/>
              <a:t> </a:t>
            </a:r>
            <a:r>
              <a:rPr lang="en-US" sz="2000" dirty="0" smtClean="0"/>
              <a:t>Analysis </a:t>
            </a:r>
            <a:r>
              <a:rPr lang="en-US" sz="2000" dirty="0"/>
              <a:t>of Failure Cases in IPv6 Roaming Scenarios </a:t>
            </a:r>
          </a:p>
          <a:p>
            <a:pPr lvl="1"/>
            <a:r>
              <a:rPr lang="en-US" sz="2000" dirty="0" smtClean="0">
                <a:hlinkClick r:id="rId6"/>
              </a:rPr>
              <a:t>RFC </a:t>
            </a:r>
            <a:r>
              <a:rPr lang="en-US" sz="2000" dirty="0">
                <a:hlinkClick r:id="rId6"/>
              </a:rPr>
              <a:t>7526</a:t>
            </a:r>
            <a:r>
              <a:rPr lang="en-US" sz="2000" dirty="0"/>
              <a:t> </a:t>
            </a:r>
            <a:r>
              <a:rPr lang="en-US" sz="2000" dirty="0" smtClean="0"/>
              <a:t>Deprecating </a:t>
            </a:r>
            <a:r>
              <a:rPr lang="en-US" sz="2000" dirty="0"/>
              <a:t>the </a:t>
            </a:r>
            <a:r>
              <a:rPr lang="en-US" sz="2000" dirty="0" err="1"/>
              <a:t>Anycast</a:t>
            </a:r>
            <a:r>
              <a:rPr lang="en-US" sz="2000" dirty="0"/>
              <a:t> Prefix for 6to4 Relay </a:t>
            </a:r>
            <a:r>
              <a:rPr lang="en-US" sz="2000" dirty="0" smtClean="0"/>
              <a:t>Routers</a:t>
            </a:r>
          </a:p>
          <a:p>
            <a:pPr lvl="1"/>
            <a:r>
              <a:rPr lang="en-US" sz="2000" dirty="0">
                <a:hlinkClick r:id="rId7"/>
              </a:rPr>
              <a:t>RFC 7608</a:t>
            </a:r>
            <a:r>
              <a:rPr lang="en-US" sz="2000" dirty="0"/>
              <a:t> </a:t>
            </a:r>
            <a:r>
              <a:rPr lang="en-US" sz="2000" dirty="0" smtClean="0"/>
              <a:t>IPv6 </a:t>
            </a:r>
            <a:r>
              <a:rPr lang="en-US" sz="2000" dirty="0"/>
              <a:t>Prefix Length Recommendation for Forwarding </a:t>
            </a:r>
          </a:p>
        </p:txBody>
      </p:sp>
    </p:spTree>
    <p:extLst>
      <p:ext uri="{BB962C8B-B14F-4D97-AF65-F5344CB8AC3E}">
        <p14:creationId xmlns:p14="http://schemas.microsoft.com/office/powerpoint/2010/main" val="2894483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IPv6 Operations (v6ops</a:t>
            </a:r>
            <a:r>
              <a:rPr lang="en-US" dirty="0" smtClean="0"/>
              <a:t>) (2)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310445" y="1200151"/>
            <a:ext cx="8649044" cy="3394472"/>
          </a:xfrm>
        </p:spPr>
        <p:txBody>
          <a:bodyPr>
            <a:noAutofit/>
          </a:bodyPr>
          <a:lstStyle/>
          <a:p>
            <a:r>
              <a:rPr lang="en-US" sz="2400" dirty="0" smtClean="0"/>
              <a:t>Current Work</a:t>
            </a:r>
          </a:p>
          <a:p>
            <a:pPr lvl="1"/>
            <a:r>
              <a:rPr lang="en-US" sz="1600" dirty="0"/>
              <a:t>Some Design Choices for IPv6 Networks </a:t>
            </a:r>
            <a:r>
              <a:rPr lang="en-US" sz="1600" dirty="0" smtClean="0"/>
              <a:t>(draft</a:t>
            </a:r>
            <a:r>
              <a:rPr lang="en-US" sz="1600" dirty="0"/>
              <a:t>-ietf-v6ops-design-</a:t>
            </a:r>
            <a:r>
              <a:rPr lang="en-US" sz="1600" dirty="0" smtClean="0"/>
              <a:t>choices)</a:t>
            </a:r>
          </a:p>
          <a:p>
            <a:pPr lvl="1"/>
            <a:r>
              <a:rPr lang="en-US" sz="1600" dirty="0" smtClean="0"/>
              <a:t>DHCPv6</a:t>
            </a:r>
            <a:r>
              <a:rPr lang="en-US" sz="1600" dirty="0"/>
              <a:t>/SLAAC Interaction Problems on Address and DNS </a:t>
            </a:r>
            <a:r>
              <a:rPr lang="en-US" sz="1600" dirty="0" smtClean="0"/>
              <a:t>Configuration (draft</a:t>
            </a:r>
            <a:r>
              <a:rPr lang="en-US" sz="1600" dirty="0"/>
              <a:t>-ietf-v6ops-dhcpv6-slaac-</a:t>
            </a:r>
            <a:r>
              <a:rPr lang="en-US" sz="1600" dirty="0" smtClean="0"/>
              <a:t>problem)</a:t>
            </a:r>
          </a:p>
          <a:p>
            <a:pPr lvl="1"/>
            <a:r>
              <a:rPr lang="en-US" sz="1600" dirty="0"/>
              <a:t>Host address availability recommendations </a:t>
            </a:r>
            <a:r>
              <a:rPr lang="en-US" sz="1600" dirty="0" smtClean="0"/>
              <a:t>(draft</a:t>
            </a:r>
            <a:r>
              <a:rPr lang="en-US" sz="1600" dirty="0"/>
              <a:t>-ietf-v6ops-host-addr-</a:t>
            </a:r>
            <a:r>
              <a:rPr lang="en-US" sz="1600" dirty="0" smtClean="0"/>
              <a:t>availability)</a:t>
            </a:r>
          </a:p>
          <a:p>
            <a:pPr lvl="1"/>
            <a:r>
              <a:rPr lang="en-US" sz="1600" dirty="0"/>
              <a:t>Reducing energy consumption of Router Advertisements </a:t>
            </a:r>
            <a:r>
              <a:rPr lang="en-US" sz="1600" dirty="0" smtClean="0"/>
              <a:t>(draft</a:t>
            </a:r>
            <a:r>
              <a:rPr lang="en-US" sz="1600" dirty="0"/>
              <a:t>-ietf-v6ops-reducing-ra-energy-</a:t>
            </a:r>
            <a:r>
              <a:rPr lang="en-US" sz="1600" dirty="0" smtClean="0"/>
              <a:t>consumption)</a:t>
            </a:r>
          </a:p>
          <a:p>
            <a:pPr lvl="1"/>
            <a:r>
              <a:rPr lang="en-US" sz="1600" dirty="0"/>
              <a:t>SIIT-DC: Stateless IP/ICMP Translation for IPv6 Data Centre Environments </a:t>
            </a:r>
            <a:r>
              <a:rPr lang="en-US" sz="1600" dirty="0" smtClean="0"/>
              <a:t>(draft</a:t>
            </a:r>
            <a:r>
              <a:rPr lang="en-US" sz="1600" dirty="0"/>
              <a:t>-ietf-v6ops-siit-</a:t>
            </a:r>
            <a:r>
              <a:rPr lang="en-US" sz="1600" dirty="0" smtClean="0"/>
              <a:t>dc)</a:t>
            </a:r>
          </a:p>
          <a:p>
            <a:pPr lvl="1"/>
            <a:r>
              <a:rPr lang="en-US" sz="1600" dirty="0"/>
              <a:t>SIIT-DC: Dual Translation Mode </a:t>
            </a:r>
            <a:r>
              <a:rPr lang="en-US" sz="1600" dirty="0" smtClean="0"/>
              <a:t>(draft</a:t>
            </a:r>
            <a:r>
              <a:rPr lang="en-US" sz="1600" dirty="0"/>
              <a:t>-ietf-v6ops-siit-dc-</a:t>
            </a:r>
            <a:r>
              <a:rPr lang="en-US" sz="1600" dirty="0" smtClean="0"/>
              <a:t>2xlat)</a:t>
            </a:r>
          </a:p>
          <a:p>
            <a:pPr lvl="1"/>
            <a:r>
              <a:rPr lang="en-US" sz="1600" dirty="0" smtClean="0"/>
              <a:t>Explicit Address Mappings for Stateless IP/ICMP Translation (draft-ietf-v6ops-siit-eam)</a:t>
            </a:r>
          </a:p>
          <a:p>
            <a:pPr lvl="1"/>
            <a:r>
              <a:rPr lang="en-US" sz="1600" dirty="0"/>
              <a:t>Unique IPv6 Prefix Per Host </a:t>
            </a:r>
            <a:r>
              <a:rPr lang="en-US" sz="1600" dirty="0" smtClean="0"/>
              <a:t>(draft-ietf-v6ops-unique-ipv6-prefix-per-host)</a:t>
            </a:r>
            <a:br>
              <a:rPr lang="en-US" sz="1600" dirty="0" smtClean="0"/>
            </a:b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350505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Sunsetting</a:t>
            </a:r>
            <a:r>
              <a:rPr lang="en-US" dirty="0" smtClean="0"/>
              <a:t> IPv4 (sunset4)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...point </a:t>
            </a:r>
            <a:r>
              <a:rPr lang="en-US" dirty="0"/>
              <a:t>out specific areas of concern, provide recommendations</a:t>
            </a:r>
            <a:r>
              <a:rPr lang="en-US" dirty="0" smtClean="0"/>
              <a:t>, and </a:t>
            </a:r>
            <a:r>
              <a:rPr lang="en-US" dirty="0"/>
              <a:t>standardize protocols that facilitate the graceful "</a:t>
            </a:r>
            <a:r>
              <a:rPr lang="en-US" dirty="0" err="1" smtClean="0"/>
              <a:t>sunsetting</a:t>
            </a:r>
            <a:r>
              <a:rPr lang="en-US" dirty="0" smtClean="0"/>
              <a:t>” of </a:t>
            </a:r>
            <a:r>
              <a:rPr lang="en-US" dirty="0"/>
              <a:t>the IPv4 Internet in areas where IPv6 has been deployed. </a:t>
            </a:r>
            <a:r>
              <a:rPr lang="en-US" dirty="0" smtClean="0"/>
              <a:t>This includes </a:t>
            </a:r>
            <a:r>
              <a:rPr lang="en-US" dirty="0"/>
              <a:t>the act of shutting down IPv4 </a:t>
            </a:r>
            <a:r>
              <a:rPr lang="en-US" dirty="0" smtClean="0"/>
              <a:t>itself...</a:t>
            </a:r>
          </a:p>
          <a:p>
            <a:endParaRPr lang="en-US" dirty="0" smtClean="0"/>
          </a:p>
          <a:p>
            <a:r>
              <a:rPr lang="en-US" dirty="0" smtClean="0"/>
              <a:t>Current Work</a:t>
            </a:r>
          </a:p>
          <a:p>
            <a:pPr lvl="1"/>
            <a:r>
              <a:rPr lang="en-US" dirty="0"/>
              <a:t>Gap Analysis for IPv4 </a:t>
            </a:r>
            <a:r>
              <a:rPr lang="en-US" dirty="0" smtClean="0"/>
              <a:t>Sunset (draft</a:t>
            </a:r>
            <a:r>
              <a:rPr lang="en-US" dirty="0"/>
              <a:t>-ietf-sunset4-</a:t>
            </a:r>
            <a:r>
              <a:rPr lang="en-US" dirty="0" smtClean="0"/>
              <a:t>gapanalysis)</a:t>
            </a:r>
          </a:p>
          <a:p>
            <a:pPr lvl="1"/>
            <a:r>
              <a:rPr lang="en-US" dirty="0"/>
              <a:t>Turning off IPv4 Using DHCPv6 or Router </a:t>
            </a:r>
            <a:r>
              <a:rPr lang="en-US" dirty="0" smtClean="0"/>
              <a:t>Advertisements (draft</a:t>
            </a:r>
            <a:r>
              <a:rPr lang="en-US" dirty="0"/>
              <a:t>-ietf-sunset4-</a:t>
            </a:r>
            <a:r>
              <a:rPr lang="en-US" dirty="0" smtClean="0"/>
              <a:t>noipv4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102229540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Cómo</a:t>
            </a:r>
            <a:r>
              <a:rPr lang="en-US" dirty="0" smtClean="0"/>
              <a:t> </a:t>
            </a:r>
            <a:r>
              <a:rPr lang="en-US" dirty="0" err="1" smtClean="0"/>
              <a:t>Participar</a:t>
            </a:r>
            <a:r>
              <a:rPr lang="en-US" dirty="0" smtClean="0"/>
              <a:t> en el</a:t>
            </a:r>
            <a:r>
              <a:rPr lang="en-US" dirty="0"/>
              <a:t> </a:t>
            </a:r>
            <a:r>
              <a:rPr lang="en-US" dirty="0" smtClean="0"/>
              <a:t>IETF?</a:t>
            </a:r>
          </a:p>
        </p:txBody>
      </p:sp>
      <p:pic>
        <p:nvPicPr>
          <p:cNvPr id="7" name="Picture Placeholder 20" descr="ARROWS.png"/>
          <p:cNvPicPr>
            <a:picLocks noGrp="1" noChangeAspect="1"/>
          </p:cNvPicPr>
          <p:nvPr>
            <p:ph type="pic" sz="quarter" idx="4294967295"/>
          </p:nvPr>
        </p:nvPicPr>
        <p:blipFill>
          <a:blip r:embed="rId2" cstate="print"/>
          <a:srcRect t="6580" b="6580"/>
          <a:stretch>
            <a:fillRect/>
          </a:stretch>
        </p:blipFill>
        <p:spPr>
          <a:xfrm>
            <a:off x="5214994" y="1460754"/>
            <a:ext cx="2746516" cy="2242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07047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Participate in the IETF?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Join a mailing list..</a:t>
            </a:r>
          </a:p>
          <a:p>
            <a:r>
              <a:rPr lang="en-US" dirty="0" smtClean="0"/>
              <a:t>..start contributing!!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275212580"/>
              </p:ext>
            </p:extLst>
          </p:nvPr>
        </p:nvGraphicFramePr>
        <p:xfrm>
          <a:off x="2481295" y="952812"/>
          <a:ext cx="6424549" cy="3518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43924029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Standards Process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3057041"/>
              </p:ext>
            </p:extLst>
          </p:nvPr>
        </p:nvGraphicFramePr>
        <p:xfrm>
          <a:off x="365125" y="1152526"/>
          <a:ext cx="8348663" cy="3462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1100769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37766" y="1214838"/>
            <a:ext cx="3901123" cy="3216044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b="1" u="sng" dirty="0" smtClean="0"/>
              <a:t>Recent Meetings</a:t>
            </a:r>
          </a:p>
          <a:p>
            <a:r>
              <a:rPr lang="en-US" b="1" dirty="0" smtClean="0"/>
              <a:t>92</a:t>
            </a:r>
            <a:r>
              <a:rPr lang="en-US" b="1" baseline="30000" dirty="0" smtClean="0"/>
              <a:t>nd</a:t>
            </a:r>
            <a:r>
              <a:rPr lang="en-US" b="1" dirty="0" smtClean="0"/>
              <a:t> IETF</a:t>
            </a:r>
            <a:endParaRPr lang="en-US" b="1" dirty="0"/>
          </a:p>
          <a:p>
            <a:pPr lvl="1"/>
            <a:r>
              <a:rPr lang="en-US" dirty="0"/>
              <a:t>March 22-27, 2015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Dallas, TX, USA</a:t>
            </a:r>
          </a:p>
          <a:p>
            <a:r>
              <a:rPr lang="en-US" b="1" dirty="0" smtClean="0"/>
              <a:t>93</a:t>
            </a:r>
            <a:r>
              <a:rPr lang="en-US" b="1" baseline="30000" dirty="0" smtClean="0"/>
              <a:t>rd</a:t>
            </a:r>
            <a:r>
              <a:rPr lang="en-US" b="1" dirty="0" smtClean="0"/>
              <a:t> IETF</a:t>
            </a:r>
            <a:endParaRPr lang="en-US" b="1" dirty="0"/>
          </a:p>
          <a:p>
            <a:pPr lvl="1"/>
            <a:r>
              <a:rPr lang="en-US" dirty="0"/>
              <a:t>July 19-24, 2015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Prague, Czech </a:t>
            </a:r>
            <a:r>
              <a:rPr lang="en-US" dirty="0" smtClean="0"/>
              <a:t>Republic</a:t>
            </a:r>
          </a:p>
          <a:p>
            <a:pPr>
              <a:lnSpc>
                <a:spcPct val="100000"/>
              </a:lnSpc>
            </a:pPr>
            <a:r>
              <a:rPr lang="en-US" b="1" dirty="0"/>
              <a:t>94th </a:t>
            </a:r>
            <a:r>
              <a:rPr lang="en-US" b="1" dirty="0" smtClean="0"/>
              <a:t>IETF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November </a:t>
            </a:r>
            <a:r>
              <a:rPr lang="en-US" dirty="0"/>
              <a:t>1-6, </a:t>
            </a:r>
            <a:r>
              <a:rPr lang="en-US" dirty="0" smtClean="0"/>
              <a:t>2015</a:t>
            </a:r>
          </a:p>
          <a:p>
            <a:pPr lvl="1">
              <a:lnSpc>
                <a:spcPct val="70000"/>
              </a:lnSpc>
            </a:pPr>
            <a:r>
              <a:rPr lang="en-US" dirty="0" smtClean="0"/>
              <a:t>Yokohama</a:t>
            </a:r>
            <a:r>
              <a:rPr lang="en-US" dirty="0"/>
              <a:t>, </a:t>
            </a:r>
            <a:r>
              <a:rPr lang="en-US" dirty="0" smtClean="0"/>
              <a:t>Japan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493991" y="1214838"/>
            <a:ext cx="3289261" cy="3216044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b="1" u="sng" dirty="0" smtClean="0"/>
              <a:t>Upcoming Meetings</a:t>
            </a:r>
          </a:p>
          <a:p>
            <a:r>
              <a:rPr lang="en-US" b="1" dirty="0" smtClean="0">
                <a:solidFill>
                  <a:schemeClr val="tx2"/>
                </a:solidFill>
              </a:rPr>
              <a:t>95</a:t>
            </a:r>
            <a:r>
              <a:rPr lang="en-US" b="1" baseline="30000" dirty="0" smtClean="0">
                <a:solidFill>
                  <a:schemeClr val="tx2"/>
                </a:solidFill>
              </a:rPr>
              <a:t>th</a:t>
            </a:r>
            <a:r>
              <a:rPr lang="en-US" b="1" dirty="0" smtClean="0">
                <a:solidFill>
                  <a:schemeClr val="tx2"/>
                </a:solidFill>
              </a:rPr>
              <a:t> IETF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April </a:t>
            </a:r>
            <a:r>
              <a:rPr lang="en-US" dirty="0">
                <a:solidFill>
                  <a:schemeClr val="tx2"/>
                </a:solidFill>
              </a:rPr>
              <a:t>3-8, </a:t>
            </a:r>
            <a:r>
              <a:rPr lang="en-US" dirty="0" smtClean="0">
                <a:solidFill>
                  <a:schemeClr val="tx2"/>
                </a:solidFill>
              </a:rPr>
              <a:t>2016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Buenos </a:t>
            </a:r>
            <a:r>
              <a:rPr lang="en-US" dirty="0">
                <a:solidFill>
                  <a:schemeClr val="tx2"/>
                </a:solidFill>
              </a:rPr>
              <a:t>Aires, </a:t>
            </a:r>
            <a:r>
              <a:rPr lang="en-US" dirty="0" smtClean="0">
                <a:solidFill>
                  <a:schemeClr val="tx2"/>
                </a:solidFill>
              </a:rPr>
              <a:t>Argentina</a:t>
            </a:r>
          </a:p>
          <a:p>
            <a:r>
              <a:rPr lang="en-US" b="1" dirty="0" smtClean="0"/>
              <a:t>96</a:t>
            </a:r>
            <a:r>
              <a:rPr lang="en-US" b="1" baseline="30000" dirty="0" smtClean="0"/>
              <a:t>th</a:t>
            </a:r>
            <a:r>
              <a:rPr lang="en-US" b="1" dirty="0" smtClean="0"/>
              <a:t> IETF</a:t>
            </a:r>
          </a:p>
          <a:p>
            <a:pPr lvl="1"/>
            <a:r>
              <a:rPr lang="en-US" dirty="0" smtClean="0"/>
              <a:t>July </a:t>
            </a:r>
            <a:r>
              <a:rPr lang="en-US" dirty="0"/>
              <a:t>17-22, 2016</a:t>
            </a:r>
            <a:br>
              <a:rPr lang="en-US" dirty="0"/>
            </a:br>
            <a:r>
              <a:rPr lang="en-US" dirty="0" smtClean="0"/>
              <a:t>Berlin</a:t>
            </a:r>
            <a:r>
              <a:rPr lang="en-US" dirty="0"/>
              <a:t>, </a:t>
            </a:r>
            <a:r>
              <a:rPr lang="en-US" dirty="0" smtClean="0"/>
              <a:t>Germany</a:t>
            </a:r>
            <a:endParaRPr lang="en-US" dirty="0"/>
          </a:p>
          <a:p>
            <a:r>
              <a:rPr lang="en-US" b="1" dirty="0" smtClean="0"/>
              <a:t>97thh IETF</a:t>
            </a:r>
          </a:p>
          <a:p>
            <a:pPr lvl="1"/>
            <a:r>
              <a:rPr lang="en-US" dirty="0" smtClean="0"/>
              <a:t>November </a:t>
            </a:r>
            <a:r>
              <a:rPr lang="en-US" dirty="0"/>
              <a:t>13-18, 2016</a:t>
            </a:r>
            <a:br>
              <a:rPr lang="en-US" dirty="0"/>
            </a:br>
            <a:r>
              <a:rPr lang="en-US" dirty="0" smtClean="0"/>
              <a:t>Seoul</a:t>
            </a:r>
            <a:r>
              <a:rPr lang="en-US" dirty="0"/>
              <a:t>, South Korea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IETF Meetings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556667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468313" y="3996676"/>
            <a:ext cx="7791858" cy="63946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2400" dirty="0"/>
              <a:t>RFC 3935</a:t>
            </a:r>
          </a:p>
          <a:p>
            <a:pPr>
              <a:lnSpc>
                <a:spcPct val="50000"/>
              </a:lnSpc>
            </a:pPr>
            <a:r>
              <a:rPr lang="en-US" sz="2400" dirty="0"/>
              <a:t>A Mission Statement for the </a:t>
            </a:r>
            <a:r>
              <a:rPr lang="en-US" sz="2400" dirty="0" smtClean="0"/>
              <a:t>IETF</a:t>
            </a:r>
            <a:endParaRPr lang="en-US" sz="2400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87923" y="541772"/>
            <a:ext cx="8353196" cy="3277617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ea typeface="ＭＳ Ｐゴシック" pitchFamily="34" charset="-128"/>
              </a:rPr>
              <a:t>“The 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  <a:ea typeface="ＭＳ Ｐゴシック" pitchFamily="34" charset="-128"/>
              </a:rPr>
              <a:t>mission of the IETF is to produce high quality, relevant technical and engineering documents that influence the way people design, use, and manage the Internet in such a way as to </a:t>
            </a:r>
            <a:r>
              <a:rPr lang="en-US" sz="2800" b="1" i="1" dirty="0">
                <a:solidFill>
                  <a:schemeClr val="tx1"/>
                </a:solidFill>
                <a:ea typeface="ＭＳ Ｐゴシック" pitchFamily="34" charset="-128"/>
              </a:rPr>
              <a:t>make the Internet work better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  <a:ea typeface="ＭＳ Ｐゴシック" pitchFamily="34" charset="-128"/>
              </a:rPr>
              <a:t>. These documents include protocol standards, best current practices, and informational documents of various kinds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ea typeface="ＭＳ Ｐゴシック" pitchFamily="34" charset="-128"/>
              </a:rPr>
              <a:t>.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“</a:t>
            </a:r>
            <a:endParaRPr lang="en-US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2723" y="4313267"/>
            <a:ext cx="677448" cy="360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708394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IETF LAC Task Force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s-ES_tradnl" sz="2000" dirty="0" smtClean="0"/>
              <a:t>LACNOG creó el Grupo de Trabajo IETF LAC en Mayo del 2013 con el objetivo de fomentar la participación de personas de la región en las discusiones y procesos del IETF.  </a:t>
            </a:r>
          </a:p>
          <a:p>
            <a:r>
              <a:rPr lang="es-ES_tradnl" sz="2000" dirty="0" smtClean="0"/>
              <a:t>Algunas de las metas son:</a:t>
            </a:r>
            <a:endParaRPr lang="es-ES_tradnl" sz="1600" dirty="0" smtClean="0"/>
          </a:p>
          <a:p>
            <a:pPr lvl="1"/>
            <a:r>
              <a:rPr lang="es-ES_tradnl" sz="1800" dirty="0" smtClean="0"/>
              <a:t>Ser un mecanismo para introducir nuevas personas en el IETF</a:t>
            </a:r>
          </a:p>
          <a:p>
            <a:pPr lvl="1"/>
            <a:r>
              <a:rPr lang="es-ES_tradnl" sz="1800" dirty="0" smtClean="0"/>
              <a:t>Facilitar la discusión de ideas en el idioma local (Español, Portugués, Inglés)</a:t>
            </a:r>
          </a:p>
          <a:p>
            <a:pPr lvl="1"/>
            <a:r>
              <a:rPr lang="es-ES_tradnl" sz="1800" dirty="0" smtClean="0"/>
              <a:t>Proveer un lugar en el cual los autores latinos puedan compartir sus </a:t>
            </a:r>
            <a:r>
              <a:rPr lang="es-ES_tradnl" sz="1800" dirty="0" err="1" smtClean="0"/>
              <a:t>drafts</a:t>
            </a:r>
            <a:r>
              <a:rPr lang="es-ES_tradnl" sz="1800" dirty="0" smtClean="0"/>
              <a:t> y recibir comentarios de sus colegas</a:t>
            </a:r>
          </a:p>
          <a:p>
            <a:pPr lvl="1"/>
            <a:endParaRPr lang="es-ES_tradnl" dirty="0" smtClean="0">
              <a:hlinkClick r:id=""/>
            </a:endParaRPr>
          </a:p>
          <a:p>
            <a:pPr marL="531703" lvl="2" indent="0">
              <a:buNone/>
            </a:pPr>
            <a:r>
              <a:rPr lang="es-ES_tradnl" dirty="0" smtClean="0">
                <a:hlinkClick r:id=""/>
              </a:rPr>
              <a:t>http://mail.lacnic.net/mailman/listinfo/ietf-lac</a:t>
            </a:r>
            <a:endParaRPr lang="es-ES_tradnl" dirty="0" smtClean="0"/>
          </a:p>
          <a:p>
            <a:pPr lvl="1"/>
            <a:endParaRPr lang="es-ES_tradnl" sz="1800" dirty="0"/>
          </a:p>
        </p:txBody>
      </p:sp>
    </p:spTree>
    <p:extLst>
      <p:ext uri="{BB962C8B-B14F-4D97-AF65-F5344CB8AC3E}">
        <p14:creationId xmlns:p14="http://schemas.microsoft.com/office/powerpoint/2010/main" val="3503063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Actividades</a:t>
            </a:r>
            <a:r>
              <a:rPr lang="en-US" dirty="0" smtClean="0"/>
              <a:t> y </a:t>
            </a:r>
            <a:r>
              <a:rPr lang="en-US" dirty="0" err="1" smtClean="0"/>
              <a:t>Enfoque</a:t>
            </a:r>
            <a:r>
              <a:rPr lang="en-US" dirty="0" smtClean="0"/>
              <a:t> Local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>
                <a:hlinkClick r:id="rId2"/>
              </a:rPr>
              <a:t>i</a:t>
            </a:r>
            <a:r>
              <a:rPr lang="en-US" sz="2000" dirty="0" smtClean="0">
                <a:hlinkClick r:id="rId2"/>
              </a:rPr>
              <a:t>etf-lac@lacnog.org</a:t>
            </a:r>
            <a:endParaRPr lang="en-US" sz="2000" dirty="0" smtClean="0"/>
          </a:p>
          <a:p>
            <a:r>
              <a:rPr lang="en-US" sz="2000" dirty="0" smtClean="0"/>
              <a:t>Pre-IETF</a:t>
            </a:r>
            <a:endParaRPr lang="en-US" sz="2000" dirty="0"/>
          </a:p>
          <a:p>
            <a:pPr lvl="1"/>
            <a:r>
              <a:rPr lang="en-US" sz="2000" dirty="0" err="1" smtClean="0"/>
              <a:t>Eventos</a:t>
            </a:r>
            <a:r>
              <a:rPr lang="en-US" sz="2000" dirty="0" smtClean="0"/>
              <a:t> </a:t>
            </a:r>
            <a:r>
              <a:rPr lang="en-US" sz="2000" dirty="0" err="1" smtClean="0"/>
              <a:t>Virtuales</a:t>
            </a:r>
            <a:r>
              <a:rPr lang="en-US" sz="2000" dirty="0" smtClean="0"/>
              <a:t> antes de </a:t>
            </a:r>
            <a:r>
              <a:rPr lang="en-US" sz="2000" dirty="0" err="1" smtClean="0"/>
              <a:t>cada</a:t>
            </a:r>
            <a:r>
              <a:rPr lang="en-US" sz="2000" dirty="0" smtClean="0"/>
              <a:t> </a:t>
            </a:r>
            <a:r>
              <a:rPr lang="en-US" sz="2000" dirty="0" err="1" smtClean="0"/>
              <a:t>reunión</a:t>
            </a:r>
            <a:r>
              <a:rPr lang="en-US" sz="2000" dirty="0" smtClean="0"/>
              <a:t> del IETF.</a:t>
            </a:r>
          </a:p>
          <a:p>
            <a:pPr lvl="1"/>
            <a:r>
              <a:rPr lang="en-US" sz="2000" dirty="0" err="1" smtClean="0"/>
              <a:t>Conferencias</a:t>
            </a:r>
            <a:r>
              <a:rPr lang="en-US" sz="2000" dirty="0" smtClean="0"/>
              <a:t> Locales y </a:t>
            </a:r>
            <a:r>
              <a:rPr lang="en-US" sz="2000" dirty="0" err="1" smtClean="0"/>
              <a:t>Regionales</a:t>
            </a:r>
            <a:endParaRPr lang="en-US" sz="2000" dirty="0" smtClean="0"/>
          </a:p>
          <a:p>
            <a:r>
              <a:rPr lang="en-US" sz="2000" dirty="0" err="1" smtClean="0"/>
              <a:t>Educación</a:t>
            </a:r>
            <a:r>
              <a:rPr lang="en-US" sz="2000" dirty="0" smtClean="0"/>
              <a:t> y </a:t>
            </a:r>
            <a:r>
              <a:rPr lang="en-US" sz="2000" dirty="0" err="1" smtClean="0"/>
              <a:t>Evangelización</a:t>
            </a:r>
            <a:endParaRPr lang="en-US" sz="2000" dirty="0" smtClean="0"/>
          </a:p>
          <a:p>
            <a:r>
              <a:rPr lang="en-US" sz="2000" dirty="0" err="1" smtClean="0"/>
              <a:t>Publicación</a:t>
            </a:r>
            <a:r>
              <a:rPr lang="en-US" sz="2000" dirty="0" smtClean="0"/>
              <a:t> de </a:t>
            </a:r>
            <a:r>
              <a:rPr lang="en-US" sz="2000" dirty="0" err="1" smtClean="0"/>
              <a:t>Documentos</a:t>
            </a:r>
            <a:endParaRPr lang="en-US" sz="20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0922" y="2495178"/>
            <a:ext cx="1564879" cy="194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5557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noProof="0" dirty="0" smtClean="0"/>
              <a:t>Participación Remota</a:t>
            </a:r>
            <a:endParaRPr lang="es-ES_tradnl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s-ES_tradnl" sz="2400" noProof="0" dirty="0" smtClean="0"/>
              <a:t>Idea:  "</a:t>
            </a:r>
            <a:r>
              <a:rPr lang="es-ES_tradnl" sz="2400" noProof="0" dirty="0" err="1" smtClean="0"/>
              <a:t>hub</a:t>
            </a:r>
            <a:r>
              <a:rPr lang="es-ES_tradnl" sz="2400" noProof="0" dirty="0" smtClean="0"/>
              <a:t> remoto" de participación</a:t>
            </a:r>
          </a:p>
          <a:p>
            <a:pPr lvl="1"/>
            <a:r>
              <a:rPr lang="es-ES_tradnl" sz="1800" noProof="0" dirty="0" smtClean="0"/>
              <a:t>grupo de personas locales con intereses comunes</a:t>
            </a:r>
          </a:p>
          <a:p>
            <a:pPr lvl="1"/>
            <a:r>
              <a:rPr lang="es-ES_tradnl" sz="1800" noProof="0" dirty="0" smtClean="0"/>
              <a:t>sin tener que viajar a la reunión</a:t>
            </a:r>
          </a:p>
          <a:p>
            <a:r>
              <a:rPr lang="es-ES_tradnl" sz="2400" dirty="0" smtClean="0"/>
              <a:t>Experiencia:</a:t>
            </a:r>
          </a:p>
          <a:p>
            <a:pPr lvl="1"/>
            <a:r>
              <a:rPr lang="es-ES_tradnl" sz="1800" dirty="0" smtClean="0"/>
              <a:t>IETF 91 (Honolulu): 1 WG, 7 </a:t>
            </a:r>
            <a:r>
              <a:rPr lang="es-ES_tradnl" sz="1800" dirty="0" err="1" smtClean="0"/>
              <a:t>hubs</a:t>
            </a:r>
            <a:r>
              <a:rPr lang="es-ES_tradnl" sz="1800" dirty="0" smtClean="0"/>
              <a:t>, 50 personas</a:t>
            </a:r>
          </a:p>
          <a:p>
            <a:pPr lvl="1"/>
            <a:r>
              <a:rPr lang="es-ES_tradnl" sz="1800" dirty="0" smtClean="0"/>
              <a:t>IETF 92 (Dallas): 10+ </a:t>
            </a:r>
            <a:r>
              <a:rPr lang="es-ES_tradnl" sz="1800" dirty="0" err="1" smtClean="0"/>
              <a:t>WGs</a:t>
            </a:r>
            <a:r>
              <a:rPr lang="es-ES_tradnl" sz="1800" dirty="0" smtClean="0"/>
              <a:t>, 15+ </a:t>
            </a:r>
            <a:r>
              <a:rPr lang="es-ES_tradnl" sz="1800" dirty="0" err="1" smtClean="0"/>
              <a:t>hubs</a:t>
            </a:r>
            <a:r>
              <a:rPr lang="es-ES_tradnl" sz="1800" dirty="0" smtClean="0"/>
              <a:t>, ~100 personas</a:t>
            </a:r>
          </a:p>
          <a:p>
            <a:pPr lvl="1"/>
            <a:r>
              <a:rPr lang="es-ES_tradnl" sz="1800" dirty="0" smtClean="0"/>
              <a:t>IETF 93 (Praga): 15+ </a:t>
            </a:r>
            <a:r>
              <a:rPr lang="es-ES_tradnl" sz="1800" dirty="0" err="1" smtClean="0"/>
              <a:t>WGs</a:t>
            </a:r>
            <a:r>
              <a:rPr lang="es-ES_tradnl" sz="1800" dirty="0" smtClean="0"/>
              <a:t>, 20+ </a:t>
            </a:r>
            <a:r>
              <a:rPr lang="es-ES_tradnl" sz="1800" dirty="0" err="1" smtClean="0"/>
              <a:t>hubs</a:t>
            </a:r>
            <a:r>
              <a:rPr lang="es-ES_tradnl" sz="1800" dirty="0" smtClean="0"/>
              <a:t>, ~200 personas</a:t>
            </a:r>
          </a:p>
        </p:txBody>
      </p:sp>
    </p:spTree>
    <p:extLst>
      <p:ext uri="{BB962C8B-B14F-4D97-AF65-F5344CB8AC3E}">
        <p14:creationId xmlns:p14="http://schemas.microsoft.com/office/powerpoint/2010/main" val="1963359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Llamado</a:t>
            </a:r>
            <a:r>
              <a:rPr lang="en-US" dirty="0" smtClean="0"/>
              <a:t> a </a:t>
            </a:r>
            <a:r>
              <a:rPr lang="en-US" dirty="0" err="1" smtClean="0"/>
              <a:t>Acción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7136" indent="0">
              <a:buNone/>
            </a:pPr>
            <a:r>
              <a:rPr lang="en-US" sz="2800" b="1" u="sng" dirty="0" err="1" smtClean="0"/>
              <a:t>Aumentemos</a:t>
            </a:r>
            <a:r>
              <a:rPr lang="en-US" sz="2800" b="1" u="sng" dirty="0" smtClean="0"/>
              <a:t> la </a:t>
            </a:r>
            <a:r>
              <a:rPr lang="en-US" sz="2800" b="1" u="sng" dirty="0" err="1" smtClean="0"/>
              <a:t>Participación</a:t>
            </a:r>
            <a:r>
              <a:rPr lang="en-US" sz="2800" b="1" u="sng" dirty="0" smtClean="0"/>
              <a:t> Local en el IETF!</a:t>
            </a:r>
          </a:p>
          <a:p>
            <a:pPr lvl="1"/>
            <a:endParaRPr lang="en-US" dirty="0" smtClean="0"/>
          </a:p>
          <a:p>
            <a:pPr lvl="1"/>
            <a:r>
              <a:rPr lang="en-US" dirty="0" err="1" smtClean="0"/>
              <a:t>Creación</a:t>
            </a:r>
            <a:r>
              <a:rPr lang="en-US" dirty="0" smtClean="0"/>
              <a:t> de </a:t>
            </a:r>
            <a:r>
              <a:rPr lang="en-US" dirty="0" err="1" smtClean="0"/>
              <a:t>Grupos</a:t>
            </a:r>
            <a:r>
              <a:rPr lang="en-US" dirty="0" smtClean="0"/>
              <a:t> de </a:t>
            </a:r>
            <a:r>
              <a:rPr lang="en-US" dirty="0" err="1" smtClean="0"/>
              <a:t>Interés</a:t>
            </a:r>
            <a:r>
              <a:rPr lang="en-US" dirty="0" smtClean="0"/>
              <a:t> </a:t>
            </a:r>
            <a:r>
              <a:rPr lang="en-US" dirty="0" err="1" smtClean="0"/>
              <a:t>Común</a:t>
            </a:r>
            <a:endParaRPr lang="en-US" dirty="0" smtClean="0"/>
          </a:p>
          <a:p>
            <a:pPr lvl="1"/>
            <a:r>
              <a:rPr lang="en-US" dirty="0" err="1" smtClean="0"/>
              <a:t>Discusiones</a:t>
            </a:r>
            <a:r>
              <a:rPr lang="en-US" dirty="0" smtClean="0"/>
              <a:t> de </a:t>
            </a:r>
            <a:r>
              <a:rPr lang="en-US" dirty="0" err="1" smtClean="0"/>
              <a:t>Temas</a:t>
            </a:r>
            <a:r>
              <a:rPr lang="en-US" dirty="0" smtClean="0"/>
              <a:t> </a:t>
            </a:r>
            <a:r>
              <a:rPr lang="en-US" dirty="0" err="1" smtClean="0"/>
              <a:t>Importantes</a:t>
            </a:r>
            <a:endParaRPr lang="en-US" dirty="0" smtClean="0"/>
          </a:p>
          <a:p>
            <a:pPr lvl="1"/>
            <a:r>
              <a:rPr lang="en-US" dirty="0" err="1" smtClean="0"/>
              <a:t>Participación</a:t>
            </a:r>
            <a:r>
              <a:rPr lang="en-US" dirty="0" smtClean="0"/>
              <a:t> en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Listas</a:t>
            </a:r>
            <a:r>
              <a:rPr lang="en-US" dirty="0" smtClean="0"/>
              <a:t> de </a:t>
            </a:r>
            <a:r>
              <a:rPr lang="en-US" dirty="0" err="1" smtClean="0"/>
              <a:t>Correo</a:t>
            </a:r>
            <a:endParaRPr lang="en-US" dirty="0" smtClean="0"/>
          </a:p>
          <a:p>
            <a:pPr lvl="1"/>
            <a:r>
              <a:rPr lang="en-US" dirty="0" err="1" smtClean="0"/>
              <a:t>Participación</a:t>
            </a:r>
            <a:r>
              <a:rPr lang="en-US" dirty="0" smtClean="0"/>
              <a:t> en </a:t>
            </a:r>
            <a:r>
              <a:rPr lang="en-US" dirty="0" err="1" smtClean="0"/>
              <a:t>Reuniones</a:t>
            </a:r>
            <a:r>
              <a:rPr lang="en-US" dirty="0" smtClean="0"/>
              <a:t> de </a:t>
            </a:r>
            <a:r>
              <a:rPr lang="en-US" dirty="0" err="1" smtClean="0"/>
              <a:t>Grupos</a:t>
            </a:r>
            <a:r>
              <a:rPr lang="en-US" dirty="0" smtClean="0"/>
              <a:t> de </a:t>
            </a:r>
            <a:r>
              <a:rPr lang="en-US" dirty="0" err="1" smtClean="0"/>
              <a:t>Trabajo</a:t>
            </a:r>
            <a:endParaRPr lang="en-US" dirty="0" smtClean="0"/>
          </a:p>
          <a:p>
            <a:pPr lvl="1"/>
            <a:r>
              <a:rPr lang="en-US" dirty="0" err="1" smtClean="0"/>
              <a:t>Patrocinio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la </a:t>
            </a:r>
            <a:r>
              <a:rPr lang="en-US" dirty="0" err="1" smtClean="0"/>
              <a:t>Asistencia</a:t>
            </a:r>
            <a:r>
              <a:rPr lang="en-US" dirty="0" smtClean="0"/>
              <a:t> a </a:t>
            </a:r>
            <a:r>
              <a:rPr lang="en-US" dirty="0" err="1" smtClean="0"/>
              <a:t>Reuniones</a:t>
            </a:r>
            <a:r>
              <a:rPr lang="en-US" dirty="0" smtClean="0"/>
              <a:t> del IETF</a:t>
            </a:r>
          </a:p>
          <a:p>
            <a:pPr lvl="1"/>
            <a:r>
              <a:rPr lang="en-US" dirty="0" err="1" smtClean="0"/>
              <a:t>Educación</a:t>
            </a:r>
            <a:r>
              <a:rPr lang="en-US" dirty="0" smtClean="0"/>
              <a:t> y </a:t>
            </a:r>
            <a:r>
              <a:rPr lang="en-US" dirty="0" err="1" smtClean="0"/>
              <a:t>Evangelización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7601" y="2057887"/>
            <a:ext cx="1507068" cy="1450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51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9449320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595443956"/>
              </p:ext>
            </p:extLst>
          </p:nvPr>
        </p:nvGraphicFramePr>
        <p:xfrm>
          <a:off x="364283" y="877930"/>
          <a:ext cx="8525786" cy="38843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IPv6 IETF Timeline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2073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4395" r="12321"/>
          <a:stretch/>
        </p:blipFill>
        <p:spPr>
          <a:xfrm>
            <a:off x="360514" y="167321"/>
            <a:ext cx="5716710" cy="453567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212416" y="2978493"/>
            <a:ext cx="2819729" cy="1177245"/>
          </a:xfrm>
          <a:prstGeom prst="rect">
            <a:avLst/>
          </a:prstGeom>
        </p:spPr>
        <p:txBody>
          <a:bodyPr wrap="square" lIns="68589" tIns="34295" rIns="68589" bIns="34295">
            <a:spAutoFit/>
          </a:bodyPr>
          <a:lstStyle/>
          <a:p>
            <a:pPr lvl="1"/>
            <a:r>
              <a:rPr lang="en-US" i="1" dirty="0"/>
              <a:t>No one is in charge, anyone can contribute and everyone can benefit.</a:t>
            </a:r>
          </a:p>
        </p:txBody>
      </p:sp>
    </p:spTree>
    <p:extLst>
      <p:ext uri="{BB962C8B-B14F-4D97-AF65-F5344CB8AC3E}">
        <p14:creationId xmlns:p14="http://schemas.microsoft.com/office/powerpoint/2010/main" val="644973847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IETF Organization: Areas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079002533"/>
              </p:ext>
            </p:extLst>
          </p:nvPr>
        </p:nvGraphicFramePr>
        <p:xfrm>
          <a:off x="140369" y="977900"/>
          <a:ext cx="9003632" cy="3724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08175091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IPv6 Deployment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746339" y="4428536"/>
            <a:ext cx="1074671" cy="192370"/>
          </a:xfrm>
          <a:prstGeom prst="rect">
            <a:avLst/>
          </a:prstGeom>
        </p:spPr>
        <p:txBody>
          <a:bodyPr wrap="none" lIns="68589" tIns="34295" rIns="68589" bIns="34295">
            <a:spAutoFit/>
          </a:bodyPr>
          <a:lstStyle/>
          <a:p>
            <a:r>
              <a:rPr lang="en-US" sz="800" dirty="0" smtClean="0"/>
              <a:t>http://6lab.cisco.com</a:t>
            </a:r>
            <a:endParaRPr lang="en-US" sz="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472" y="1002177"/>
            <a:ext cx="1901421" cy="37164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21554" y="276223"/>
            <a:ext cx="5894475" cy="4502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096903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IPv6 Maintenance (6man)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254001" y="1200151"/>
            <a:ext cx="8705488" cy="3394472"/>
          </a:xfrm>
        </p:spPr>
        <p:txBody>
          <a:bodyPr>
            <a:noAutofit/>
          </a:bodyPr>
          <a:lstStyle/>
          <a:p>
            <a:r>
              <a:rPr lang="en-US" sz="2400" dirty="0" smtClean="0"/>
              <a:t>…responsible </a:t>
            </a:r>
            <a:r>
              <a:rPr lang="en-US" sz="2400" dirty="0"/>
              <a:t>for the maintenance, upkeep, </a:t>
            </a:r>
            <a:r>
              <a:rPr lang="en-US" sz="2400" dirty="0" smtClean="0"/>
              <a:t>and advancement </a:t>
            </a:r>
            <a:r>
              <a:rPr lang="en-US" sz="2400" dirty="0"/>
              <a:t>of the IPv6 </a:t>
            </a:r>
            <a:r>
              <a:rPr lang="en-US" sz="2400" dirty="0" smtClean="0"/>
              <a:t>protocol specifications </a:t>
            </a:r>
            <a:r>
              <a:rPr lang="en-US" sz="2400" dirty="0"/>
              <a:t>and </a:t>
            </a:r>
            <a:r>
              <a:rPr lang="en-US" sz="2400" dirty="0" smtClean="0"/>
              <a:t>addressing architecture…</a:t>
            </a:r>
          </a:p>
          <a:p>
            <a:r>
              <a:rPr lang="en-US" sz="2400" dirty="0" smtClean="0"/>
              <a:t>Recent RFCs</a:t>
            </a:r>
          </a:p>
          <a:p>
            <a:pPr marL="517525" lvl="1"/>
            <a:r>
              <a:rPr lang="en-US" sz="2000" dirty="0">
                <a:hlinkClick r:id="rId2"/>
              </a:rPr>
              <a:t>RFC 7346</a:t>
            </a:r>
            <a:r>
              <a:rPr lang="en-US" sz="2000" dirty="0"/>
              <a:t> </a:t>
            </a:r>
            <a:r>
              <a:rPr lang="en-US" sz="2000" dirty="0" smtClean="0"/>
              <a:t>IPv6 </a:t>
            </a:r>
            <a:r>
              <a:rPr lang="en-US" sz="2000" dirty="0"/>
              <a:t>Multicast Address Scopes </a:t>
            </a:r>
          </a:p>
          <a:p>
            <a:pPr marL="517525" lvl="1"/>
            <a:r>
              <a:rPr lang="en-US" sz="2000" dirty="0" smtClean="0">
                <a:hlinkClick r:id="rId3"/>
              </a:rPr>
              <a:t>RFC </a:t>
            </a:r>
            <a:r>
              <a:rPr lang="en-US" sz="2000" dirty="0">
                <a:hlinkClick r:id="rId3"/>
              </a:rPr>
              <a:t>7371</a:t>
            </a:r>
            <a:r>
              <a:rPr lang="en-US" sz="2000" dirty="0"/>
              <a:t> </a:t>
            </a:r>
            <a:r>
              <a:rPr lang="en-US" sz="2000" dirty="0" smtClean="0"/>
              <a:t>Updates </a:t>
            </a:r>
            <a:r>
              <a:rPr lang="en-US" sz="2000" dirty="0"/>
              <a:t>to the IPv6 Multicast Addressing Architecture </a:t>
            </a:r>
          </a:p>
          <a:p>
            <a:pPr marL="517525" lvl="1"/>
            <a:r>
              <a:rPr lang="en-US" sz="2000" dirty="0" smtClean="0">
                <a:hlinkClick r:id="rId4"/>
              </a:rPr>
              <a:t>RFC </a:t>
            </a:r>
            <a:r>
              <a:rPr lang="en-US" sz="2000" dirty="0">
                <a:hlinkClick r:id="rId4"/>
              </a:rPr>
              <a:t>7421</a:t>
            </a:r>
            <a:r>
              <a:rPr lang="en-US" sz="2000" dirty="0"/>
              <a:t> </a:t>
            </a:r>
            <a:r>
              <a:rPr lang="en-US" sz="2000" dirty="0" smtClean="0"/>
              <a:t>Analysis </a:t>
            </a:r>
            <a:r>
              <a:rPr lang="en-US" sz="2000" dirty="0"/>
              <a:t>of the 64-bit Boundary in IPv6 Addressing </a:t>
            </a:r>
          </a:p>
          <a:p>
            <a:pPr marL="517525" lvl="1"/>
            <a:r>
              <a:rPr lang="en-US" sz="2000" dirty="0" smtClean="0">
                <a:hlinkClick r:id="rId5"/>
              </a:rPr>
              <a:t>RFC </a:t>
            </a:r>
            <a:r>
              <a:rPr lang="en-US" sz="2000" dirty="0">
                <a:hlinkClick r:id="rId5"/>
              </a:rPr>
              <a:t>7527</a:t>
            </a:r>
            <a:r>
              <a:rPr lang="en-US" sz="2000" dirty="0"/>
              <a:t> </a:t>
            </a:r>
            <a:r>
              <a:rPr lang="en-US" sz="2000" dirty="0" smtClean="0"/>
              <a:t>Enhanced </a:t>
            </a:r>
            <a:r>
              <a:rPr lang="en-US" sz="2000" dirty="0"/>
              <a:t>Duplicate Address Detection </a:t>
            </a:r>
          </a:p>
          <a:p>
            <a:pPr marL="517525" lvl="1"/>
            <a:r>
              <a:rPr lang="en-US" sz="2000" dirty="0" smtClean="0">
                <a:hlinkClick r:id="rId6"/>
              </a:rPr>
              <a:t>RFC </a:t>
            </a:r>
            <a:r>
              <a:rPr lang="en-US" sz="2000" dirty="0">
                <a:hlinkClick r:id="rId6"/>
              </a:rPr>
              <a:t>7559</a:t>
            </a:r>
            <a:r>
              <a:rPr lang="en-US" sz="2000" dirty="0"/>
              <a:t> </a:t>
            </a:r>
            <a:r>
              <a:rPr lang="en-US" sz="2000" dirty="0" smtClean="0"/>
              <a:t>Packet</a:t>
            </a:r>
            <a:r>
              <a:rPr lang="en-US" sz="2000" dirty="0"/>
              <a:t>-Loss Resiliency for Router </a:t>
            </a:r>
            <a:r>
              <a:rPr lang="en-US" sz="2000" dirty="0" smtClean="0"/>
              <a:t>Solicitations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64249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IPv6 Maintenance (6man</a:t>
            </a:r>
            <a:r>
              <a:rPr lang="en-US" dirty="0" smtClean="0"/>
              <a:t>) (2)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1800" dirty="0" smtClean="0"/>
              <a:t>Current Work</a:t>
            </a:r>
          </a:p>
          <a:p>
            <a:pPr lvl="1"/>
            <a:r>
              <a:rPr lang="en-US" sz="1600" dirty="0" smtClean="0"/>
              <a:t>Recommendation </a:t>
            </a:r>
            <a:r>
              <a:rPr lang="en-US" sz="1600" dirty="0"/>
              <a:t>on Stable IPv6 Interface </a:t>
            </a:r>
            <a:r>
              <a:rPr lang="en-US" sz="1600" dirty="0" smtClean="0"/>
              <a:t>Identifiers (draft</a:t>
            </a:r>
            <a:r>
              <a:rPr lang="en-US" sz="1600" dirty="0"/>
              <a:t>-ietf-6man-default-</a:t>
            </a:r>
            <a:r>
              <a:rPr lang="en-US" sz="1600" dirty="0" smtClean="0"/>
              <a:t>iids)</a:t>
            </a:r>
            <a:endParaRPr lang="en-US" sz="1600" dirty="0"/>
          </a:p>
          <a:p>
            <a:pPr lvl="1"/>
            <a:r>
              <a:rPr lang="en-US" sz="1600" dirty="0"/>
              <a:t>Deprecating the Generation of IPv6 Atomic </a:t>
            </a:r>
            <a:r>
              <a:rPr lang="en-US" sz="1600" dirty="0" smtClean="0"/>
              <a:t>Fragments (draft</a:t>
            </a:r>
            <a:r>
              <a:rPr lang="en-US" sz="1600" dirty="0"/>
              <a:t>-ietf-6man-deprecate-atomfrag-</a:t>
            </a:r>
            <a:r>
              <a:rPr lang="en-US" sz="1600" dirty="0" smtClean="0"/>
              <a:t>generation)</a:t>
            </a:r>
          </a:p>
          <a:p>
            <a:pPr lvl="1"/>
            <a:r>
              <a:rPr lang="en-US" sz="1600" dirty="0"/>
              <a:t>Privacy Considerations for IPv6 Address Generation </a:t>
            </a:r>
            <a:r>
              <a:rPr lang="en-US" sz="1600" dirty="0" smtClean="0"/>
              <a:t>Mechanisms (draft</a:t>
            </a:r>
            <a:r>
              <a:rPr lang="en-US" sz="1600" dirty="0"/>
              <a:t>-ietf-6man-ipv6-address-generation-</a:t>
            </a:r>
            <a:r>
              <a:rPr lang="en-US" sz="1600" dirty="0" smtClean="0"/>
              <a:t>privacy)</a:t>
            </a:r>
          </a:p>
          <a:p>
            <a:pPr lvl="1"/>
            <a:r>
              <a:rPr lang="en-US" sz="1600" dirty="0"/>
              <a:t>Routing packets from hosts in a multi-prefix network </a:t>
            </a:r>
            <a:r>
              <a:rPr lang="en-US" sz="1600" dirty="0" smtClean="0"/>
              <a:t>(draft</a:t>
            </a:r>
            <a:r>
              <a:rPr lang="en-US" sz="1600" dirty="0"/>
              <a:t>-ietf-6man-multi-homed-</a:t>
            </a:r>
            <a:r>
              <a:rPr lang="en-US" sz="1600" dirty="0" smtClean="0"/>
              <a:t>host)</a:t>
            </a:r>
            <a:endParaRPr lang="en-US" sz="1600" dirty="0"/>
          </a:p>
          <a:p>
            <a:pPr lvl="1"/>
            <a:r>
              <a:rPr lang="en-US" sz="1600" dirty="0" smtClean="0"/>
              <a:t>Security </a:t>
            </a:r>
            <a:r>
              <a:rPr lang="en-US" sz="1600" dirty="0"/>
              <a:t>Implications of Predictable Fragment Identification Values </a:t>
            </a:r>
            <a:r>
              <a:rPr lang="en-US" sz="1600" dirty="0" smtClean="0"/>
              <a:t>(draft</a:t>
            </a:r>
            <a:r>
              <a:rPr lang="en-US" sz="1600" dirty="0"/>
              <a:t>-ietf-6man-predictable-fragment-</a:t>
            </a:r>
            <a:r>
              <a:rPr lang="en-US" sz="1600" dirty="0" smtClean="0"/>
              <a:t>id)</a:t>
            </a:r>
          </a:p>
          <a:p>
            <a:pPr lvl="1"/>
            <a:r>
              <a:rPr lang="en-US" sz="1600" dirty="0"/>
              <a:t>IPv6 Router Advertisement Options for DNS </a:t>
            </a:r>
            <a:r>
              <a:rPr lang="en-US" sz="1600" dirty="0" smtClean="0"/>
              <a:t>Configuration (draft</a:t>
            </a:r>
            <a:r>
              <a:rPr lang="en-US" sz="1600" dirty="0"/>
              <a:t>-ietf-6man-rdnss-</a:t>
            </a:r>
            <a:r>
              <a:rPr lang="en-US" sz="1600" dirty="0" smtClean="0"/>
              <a:t>rfc6106bis)</a:t>
            </a:r>
            <a:endParaRPr lang="en-US" sz="1600" dirty="0"/>
          </a:p>
          <a:p>
            <a:pPr lvl="1"/>
            <a:r>
              <a:rPr lang="en-US" sz="1600" dirty="0"/>
              <a:t>Internet Protocol, Version 6 (IPv6) Specification </a:t>
            </a:r>
            <a:r>
              <a:rPr lang="en-US" sz="1600" dirty="0" smtClean="0"/>
              <a:t>(draft</a:t>
            </a:r>
            <a:r>
              <a:rPr lang="en-US" sz="1600" dirty="0"/>
              <a:t>-ietf-6man-</a:t>
            </a:r>
            <a:r>
              <a:rPr lang="en-US" sz="1600" dirty="0" smtClean="0"/>
              <a:t>rfc2460bis) </a:t>
            </a:r>
            <a:endParaRPr lang="en-US" sz="1600" dirty="0"/>
          </a:p>
          <a:p>
            <a:pPr lvl="1"/>
            <a:r>
              <a:rPr lang="en-US" sz="1600" dirty="0" smtClean="0"/>
              <a:t>IPv6 </a:t>
            </a:r>
            <a:r>
              <a:rPr lang="en-US" sz="1600" dirty="0"/>
              <a:t>Neighbor Discovery Optional RS/RA </a:t>
            </a:r>
            <a:r>
              <a:rPr lang="en-US" sz="1600" dirty="0" smtClean="0"/>
              <a:t>Refresh (draft-ietf-6man-rs-refresh)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24521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 Networking (</a:t>
            </a:r>
            <a:r>
              <a:rPr lang="en-US" dirty="0" err="1" smtClean="0"/>
              <a:t>homenet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...focuses on the evolving networking technology within and among relatively small "residential home" networks.</a:t>
            </a:r>
          </a:p>
          <a:p>
            <a:r>
              <a:rPr lang="en-US" sz="2000" dirty="0"/>
              <a:t>General Routing Requirements:</a:t>
            </a:r>
          </a:p>
          <a:p>
            <a:pPr lvl="1"/>
            <a:r>
              <a:rPr lang="en-US" sz="1800" dirty="0"/>
              <a:t>knowledge of the </a:t>
            </a:r>
            <a:r>
              <a:rPr lang="en-US" sz="1800" dirty="0" err="1"/>
              <a:t>homenet</a:t>
            </a:r>
            <a:r>
              <a:rPr lang="en-US" sz="1800" dirty="0"/>
              <a:t> topology </a:t>
            </a:r>
            <a:endParaRPr lang="en-US" sz="1800" dirty="0" smtClean="0"/>
          </a:p>
          <a:p>
            <a:pPr lvl="1"/>
            <a:r>
              <a:rPr lang="en-US" sz="1800" dirty="0" smtClean="0"/>
              <a:t>inclusion </a:t>
            </a:r>
            <a:r>
              <a:rPr lang="en-US" sz="1800" dirty="0"/>
              <a:t>of the PHY layer characteristics in path computation </a:t>
            </a:r>
          </a:p>
          <a:p>
            <a:pPr lvl="1"/>
            <a:r>
              <a:rPr lang="en-US" sz="1800" dirty="0"/>
              <a:t>Multi-</a:t>
            </a:r>
            <a:r>
              <a:rPr lang="en-US" sz="1800" dirty="0" smtClean="0"/>
              <a:t>homing</a:t>
            </a:r>
          </a:p>
          <a:p>
            <a:pPr lvl="1"/>
            <a:r>
              <a:rPr lang="en-US" sz="1800" dirty="0" smtClean="0"/>
              <a:t>self</a:t>
            </a:r>
            <a:r>
              <a:rPr lang="en-US" sz="1800" dirty="0"/>
              <a:t>-</a:t>
            </a:r>
            <a:r>
              <a:rPr lang="en-US" sz="1800" dirty="0" smtClean="0"/>
              <a:t>configuring </a:t>
            </a:r>
            <a:endParaRPr lang="en-US" sz="1200" dirty="0"/>
          </a:p>
          <a:p>
            <a:r>
              <a:rPr lang="en-US" sz="2000" dirty="0"/>
              <a:t>Reading List</a:t>
            </a:r>
          </a:p>
          <a:p>
            <a:pPr lvl="1"/>
            <a:r>
              <a:rPr lang="en-US" sz="1800" dirty="0"/>
              <a:t>IPv6 Home Networking Architecture Principles </a:t>
            </a:r>
            <a:r>
              <a:rPr lang="en-US" sz="1800" dirty="0" smtClean="0"/>
              <a:t>(rfc7368)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903160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cisco_blue_16x9_2014">
  <a:themeElements>
    <a:clrScheme name="Cisco Blue">
      <a:dk1>
        <a:srgbClr val="676767"/>
      </a:dk1>
      <a:lt1>
        <a:srgbClr val="FFFFFF"/>
      </a:lt1>
      <a:dk2>
        <a:srgbClr val="2968AF"/>
      </a:dk2>
      <a:lt2>
        <a:srgbClr val="FFFFFF"/>
      </a:lt2>
      <a:accent1>
        <a:srgbClr val="214794"/>
      </a:accent1>
      <a:accent2>
        <a:srgbClr val="8EBCDC"/>
      </a:accent2>
      <a:accent3>
        <a:srgbClr val="676767"/>
      </a:accent3>
      <a:accent4>
        <a:srgbClr val="57B74E"/>
      </a:accent4>
      <a:accent5>
        <a:srgbClr val="32B2DF"/>
      </a:accent5>
      <a:accent6>
        <a:srgbClr val="0D868E"/>
      </a:accent6>
      <a:hlink>
        <a:srgbClr val="2BA2D7"/>
      </a:hlink>
      <a:folHlink>
        <a:srgbClr val="2968A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6A4D7"/>
        </a:solidFill>
        <a:ln>
          <a:noFill/>
        </a:ln>
        <a:effectLst/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cisco_blue_16x9_2014.potx</Template>
  <TotalTime>10243</TotalTime>
  <Words>1636</Words>
  <Application>Microsoft Macintosh PowerPoint</Application>
  <PresentationFormat>On-screen Show (16:9)</PresentationFormat>
  <Paragraphs>182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cisco_blue_16x9_2014</vt:lpstr>
      <vt:lpstr>IETF na América Latina</vt:lpstr>
      <vt:lpstr>“The mission of the IETF is to produce high quality, relevant technical and engineering documents that influence the way people design, use, and manage the Internet in such a way as to make the Internet work better. These documents include protocol standards, best current practices, and informational documents of various kinds.“</vt:lpstr>
      <vt:lpstr>IPv6 IETF Timeline</vt:lpstr>
      <vt:lpstr>PowerPoint Presentation</vt:lpstr>
      <vt:lpstr>IETF Organization: Areas</vt:lpstr>
      <vt:lpstr>IPv6 Deployment</vt:lpstr>
      <vt:lpstr>IPv6 Maintenance (6man)</vt:lpstr>
      <vt:lpstr>IPv6 Maintenance (6man) (2)</vt:lpstr>
      <vt:lpstr>Home Networking (homenet)</vt:lpstr>
      <vt:lpstr>IPv6-Related Working Groups</vt:lpstr>
      <vt:lpstr>Softwires (softwire)</vt:lpstr>
      <vt:lpstr>Caso de Sucesso Brasileiro</vt:lpstr>
      <vt:lpstr>IPv6 Operations (v6ops)</vt:lpstr>
      <vt:lpstr>IPv6 Operations (v6ops) (2)</vt:lpstr>
      <vt:lpstr>Sunsetting IPv4 (sunset4)</vt:lpstr>
      <vt:lpstr>Cómo Participar en el IETF?</vt:lpstr>
      <vt:lpstr>How to Participate in the IETF?</vt:lpstr>
      <vt:lpstr>Standards Process</vt:lpstr>
      <vt:lpstr>IETF Meetings</vt:lpstr>
      <vt:lpstr>IETF LAC Task Force</vt:lpstr>
      <vt:lpstr>Actividades y Enfoque Local</vt:lpstr>
      <vt:lpstr>Participación Remota</vt:lpstr>
      <vt:lpstr>Llamado a Acción</vt:lpstr>
      <vt:lpstr>PowerPoint Presentation</vt:lpstr>
    </vt:vector>
  </TitlesOfParts>
  <Company>NDS Limited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Mitesh Gohil</dc:creator>
  <cp:lastModifiedBy>Alvaro Retana</cp:lastModifiedBy>
  <cp:revision>256</cp:revision>
  <dcterms:created xsi:type="dcterms:W3CDTF">2014-07-09T19:55:36Z</dcterms:created>
  <dcterms:modified xsi:type="dcterms:W3CDTF">2015-12-07T20:44:28Z</dcterms:modified>
</cp:coreProperties>
</file>